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8" r:id="rId2"/>
    <p:sldMasterId id="2147483681" r:id="rId3"/>
  </p:sldMasterIdLst>
  <p:notesMasterIdLst>
    <p:notesMasterId r:id="rId28"/>
  </p:notesMasterIdLst>
  <p:sldIdLst>
    <p:sldId id="275" r:id="rId4"/>
    <p:sldId id="276" r:id="rId5"/>
    <p:sldId id="277" r:id="rId6"/>
    <p:sldId id="257" r:id="rId7"/>
    <p:sldId id="271" r:id="rId8"/>
    <p:sldId id="259" r:id="rId9"/>
    <p:sldId id="272" r:id="rId10"/>
    <p:sldId id="280" r:id="rId11"/>
    <p:sldId id="268" r:id="rId12"/>
    <p:sldId id="265" r:id="rId13"/>
    <p:sldId id="267" r:id="rId14"/>
    <p:sldId id="262" r:id="rId15"/>
    <p:sldId id="281" r:id="rId16"/>
    <p:sldId id="263" r:id="rId17"/>
    <p:sldId id="261" r:id="rId18"/>
    <p:sldId id="258" r:id="rId19"/>
    <p:sldId id="260" r:id="rId20"/>
    <p:sldId id="282" r:id="rId21"/>
    <p:sldId id="273" r:id="rId22"/>
    <p:sldId id="270" r:id="rId23"/>
    <p:sldId id="264" r:id="rId24"/>
    <p:sldId id="266" r:id="rId25"/>
    <p:sldId id="278" r:id="rId26"/>
    <p:sldId id="293" r:id="rId27"/>
  </p:sldIdLst>
  <p:sldSz cx="12192000" cy="6858000"/>
  <p:notesSz cx="6858000" cy="9144000"/>
  <p:embeddedFontLst>
    <p:embeddedFont>
      <p:font typeface="等线" panose="02010600030101010101" pitchFamily="2" charset="-122"/>
      <p:regular r:id="rId29"/>
      <p:bold r:id="rId30"/>
    </p:embeddedFont>
    <p:embeddedFont>
      <p:font typeface="微软雅黑" panose="020B0503020204020204" pitchFamily="34" charset="-122"/>
      <p:regular r:id="rId31"/>
      <p:bold r:id="rId32"/>
    </p:embeddedFont>
    <p:embeddedFont>
      <p:font typeface="宋体" panose="02010600030101010101" pitchFamily="2" charset="-122"/>
      <p:regular r:id="rId33"/>
    </p:embeddedFont>
    <p:embeddedFont>
      <p:font typeface="逼格青春粗黑体简2.0" panose="020B0604020202020204" charset="-122"/>
      <p:regular r:id="rId34"/>
    </p:embeddedFon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Tahoma" panose="020B0604030504040204" pitchFamily="34" charset="0"/>
      <p:regular r:id="rId43"/>
      <p:bold r:id="rId44"/>
    </p:embeddedFont>
    <p:embeddedFont>
      <p:font typeface="微软雅黑 Light" panose="020B0502040204020203" pitchFamily="34"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16" autoAdjust="0"/>
  </p:normalViewPr>
  <p:slideViewPr>
    <p:cSldViewPr snapToGrid="0" showGuides="1">
      <p:cViewPr varScale="1">
        <p:scale>
          <a:sx n="54" d="100"/>
          <a:sy n="54" d="100"/>
        </p:scale>
        <p:origin x="111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1750" cap="rnd">
              <a:solidFill>
                <a:schemeClr val="accent3"/>
              </a:solidFill>
              <a:round/>
            </a:ln>
            <a:effectLst/>
          </c:spPr>
          <c:marker>
            <c:symbol val="circle"/>
            <c:size val="5"/>
            <c:spPr>
              <a:solidFill>
                <a:srgbClr val="515C73"/>
              </a:solidFill>
              <a:ln w="9525">
                <a:solidFill>
                  <a:schemeClr val="accent3"/>
                </a:solidFill>
              </a:ln>
              <a:effectLst/>
            </c:spPr>
          </c:marker>
          <c:cat>
            <c:strRef>
              <c:f>Sheet1!$A$2:$A$5</c:f>
              <c:strCache>
                <c:ptCount val="4"/>
                <c:pt idx="0">
                  <c:v>Type 1</c:v>
                </c:pt>
                <c:pt idx="1">
                  <c:v>Type 2</c:v>
                </c:pt>
                <c:pt idx="2">
                  <c:v>Type 3</c:v>
                </c:pt>
                <c:pt idx="3">
                  <c:v>Type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63F-4F9D-8ABC-6E63AAFD7F01}"/>
            </c:ext>
          </c:extLst>
        </c:ser>
        <c:ser>
          <c:idx val="1"/>
          <c:order val="1"/>
          <c:tx>
            <c:strRef>
              <c:f>Sheet1!$C$1</c:f>
              <c:strCache>
                <c:ptCount val="1"/>
                <c:pt idx="0">
                  <c:v>系列 2</c:v>
                </c:pt>
              </c:strCache>
            </c:strRef>
          </c:tx>
          <c:spPr>
            <a:ln w="412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Type 1</c:v>
                </c:pt>
                <c:pt idx="1">
                  <c:v>Type 2</c:v>
                </c:pt>
                <c:pt idx="2">
                  <c:v>Type 3</c:v>
                </c:pt>
                <c:pt idx="3">
                  <c:v>Type 4</c:v>
                </c:pt>
              </c:strCache>
            </c:strRef>
          </c:cat>
          <c:val>
            <c:numRef>
              <c:f>Sheet1!$C$2:$C$5</c:f>
              <c:numCache>
                <c:formatCode>General</c:formatCode>
                <c:ptCount val="4"/>
                <c:pt idx="0">
                  <c:v>2.4</c:v>
                </c:pt>
                <c:pt idx="1">
                  <c:v>4.4000000000000004</c:v>
                </c:pt>
                <c:pt idx="2">
                  <c:v>3</c:v>
                </c:pt>
                <c:pt idx="3">
                  <c:v>2.8</c:v>
                </c:pt>
              </c:numCache>
            </c:numRef>
          </c:val>
          <c:smooth val="0"/>
          <c:extLst>
            <c:ext xmlns:c16="http://schemas.microsoft.com/office/drawing/2014/chart" uri="{C3380CC4-5D6E-409C-BE32-E72D297353CC}">
              <c16:uniqueId val="{00000001-D63F-4F9D-8ABC-6E63AAFD7F01}"/>
            </c:ext>
          </c:extLst>
        </c:ser>
        <c:ser>
          <c:idx val="2"/>
          <c:order val="2"/>
          <c:tx>
            <c:strRef>
              <c:f>Sheet1!$D$1</c:f>
              <c:strCache>
                <c:ptCount val="1"/>
                <c:pt idx="0">
                  <c:v>系列 3</c:v>
                </c:pt>
              </c:strCache>
            </c:strRef>
          </c:tx>
          <c:spPr>
            <a:ln w="25400" cap="rnd">
              <a:solidFill>
                <a:schemeClr val="accent4"/>
              </a:solidFill>
              <a:round/>
            </a:ln>
            <a:effectLst/>
          </c:spPr>
          <c:marker>
            <c:symbol val="circle"/>
            <c:size val="5"/>
            <c:spPr>
              <a:solidFill>
                <a:schemeClr val="bg1">
                  <a:lumMod val="85000"/>
                </a:schemeClr>
              </a:solidFill>
              <a:ln w="9525">
                <a:solidFill>
                  <a:schemeClr val="accent4"/>
                </a:solidFill>
              </a:ln>
              <a:effectLst/>
            </c:spPr>
          </c:marker>
          <c:cat>
            <c:strRef>
              <c:f>Sheet1!$A$2:$A$5</c:f>
              <c:strCache>
                <c:ptCount val="4"/>
                <c:pt idx="0">
                  <c:v>Type 1</c:v>
                </c:pt>
                <c:pt idx="1">
                  <c:v>Type 2</c:v>
                </c:pt>
                <c:pt idx="2">
                  <c:v>Type 3</c:v>
                </c:pt>
                <c:pt idx="3">
                  <c:v>Type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63F-4F9D-8ABC-6E63AAFD7F01}"/>
            </c:ext>
          </c:extLst>
        </c:ser>
        <c:dLbls>
          <c:showLegendKey val="0"/>
          <c:showVal val="0"/>
          <c:showCatName val="0"/>
          <c:showSerName val="0"/>
          <c:showPercent val="0"/>
          <c:showBubbleSize val="0"/>
        </c:dLbls>
        <c:marker val="1"/>
        <c:smooth val="0"/>
        <c:axId val="-937180592"/>
        <c:axId val="-937176240"/>
      </c:lineChart>
      <c:catAx>
        <c:axId val="-93718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76240"/>
        <c:crosses val="autoZero"/>
        <c:auto val="1"/>
        <c:lblAlgn val="ctr"/>
        <c:lblOffset val="100"/>
        <c:noMultiLvlLbl val="0"/>
      </c:catAx>
      <c:valAx>
        <c:axId val="-937176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80592"/>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zh-CN" altLang="zh-CN" sz="1800" b="1" dirty="0">
                <a:effectLst/>
              </a:rPr>
              <a:t>输入标题文本</a:t>
            </a:r>
            <a:endParaRPr lang="zh-CN" altLang="zh-CN"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chemeClr val="accent1"/>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accent3">
                <a:lumMod val="20000"/>
                <a:lumOff val="80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937184944"/>
        <c:axId val="-937175696"/>
      </c:barChart>
      <c:catAx>
        <c:axId val="-937184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75696"/>
        <c:crosses val="autoZero"/>
        <c:auto val="1"/>
        <c:lblAlgn val="ctr"/>
        <c:lblOffset val="100"/>
        <c:noMultiLvlLbl val="0"/>
      </c:catAx>
      <c:valAx>
        <c:axId val="-937175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84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zh-CN" altLang="zh-CN" sz="1800" b="1" dirty="0">
                <a:effectLst/>
              </a:rPr>
              <a:t>输入标题文本</a:t>
            </a:r>
            <a:endParaRPr lang="zh-CN" altLang="zh-CN"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chemeClr val="accent1"/>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accent3">
                <a:lumMod val="20000"/>
                <a:lumOff val="80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937174608"/>
        <c:axId val="-937190928"/>
      </c:barChart>
      <c:catAx>
        <c:axId val="-93717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90928"/>
        <c:crosses val="autoZero"/>
        <c:auto val="1"/>
        <c:lblAlgn val="ctr"/>
        <c:lblOffset val="100"/>
        <c:noMultiLvlLbl val="0"/>
      </c:catAx>
      <c:valAx>
        <c:axId val="-9371909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74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zh-CN" altLang="zh-CN" sz="1800" b="1" dirty="0">
                <a:effectLst/>
              </a:rPr>
              <a:t>输入标题文本</a:t>
            </a:r>
            <a:endParaRPr lang="zh-CN" altLang="zh-CN"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cat>
            <c:strRef>
              <c:f>Sheet1!$A$2:$A$4</c:f>
              <c:strCache>
                <c:ptCount val="3"/>
                <c:pt idx="0">
                  <c:v>Type 1</c:v>
                </c:pt>
                <c:pt idx="1">
                  <c:v>Type 2</c:v>
                </c:pt>
                <c:pt idx="2">
                  <c:v>Type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600-4D0F-8347-AE5F889D6F1F}"/>
            </c:ext>
          </c:extLst>
        </c:ser>
        <c:ser>
          <c:idx val="1"/>
          <c:order val="1"/>
          <c:tx>
            <c:strRef>
              <c:f>Sheet1!$C$1</c:f>
              <c:strCache>
                <c:ptCount val="1"/>
                <c:pt idx="0">
                  <c:v>系列 2</c:v>
                </c:pt>
              </c:strCache>
            </c:strRef>
          </c:tx>
          <c:spPr>
            <a:solidFill>
              <a:schemeClr val="accent1"/>
            </a:solidFill>
            <a:ln>
              <a:noFill/>
            </a:ln>
            <a:effectLst/>
          </c:spPr>
          <c:invertIfNegative val="0"/>
          <c:cat>
            <c:strRef>
              <c:f>Sheet1!$A$2:$A$4</c:f>
              <c:strCache>
                <c:ptCount val="3"/>
                <c:pt idx="0">
                  <c:v>Type 1</c:v>
                </c:pt>
                <c:pt idx="1">
                  <c:v>Type 2</c:v>
                </c:pt>
                <c:pt idx="2">
                  <c:v>Type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600-4D0F-8347-AE5F889D6F1F}"/>
            </c:ext>
          </c:extLst>
        </c:ser>
        <c:ser>
          <c:idx val="2"/>
          <c:order val="2"/>
          <c:tx>
            <c:strRef>
              <c:f>Sheet1!$D$1</c:f>
              <c:strCache>
                <c:ptCount val="1"/>
                <c:pt idx="0">
                  <c:v>系列 3</c:v>
                </c:pt>
              </c:strCache>
            </c:strRef>
          </c:tx>
          <c:spPr>
            <a:solidFill>
              <a:schemeClr val="accent3">
                <a:lumMod val="20000"/>
                <a:lumOff val="80000"/>
              </a:schemeClr>
            </a:solidFill>
            <a:ln>
              <a:noFill/>
            </a:ln>
            <a:effectLst/>
          </c:spPr>
          <c:invertIfNegative val="0"/>
          <c:cat>
            <c:strRef>
              <c:f>Sheet1!$A$2:$A$4</c:f>
              <c:strCache>
                <c:ptCount val="3"/>
                <c:pt idx="0">
                  <c:v>Type 1</c:v>
                </c:pt>
                <c:pt idx="1">
                  <c:v>Type 2</c:v>
                </c:pt>
                <c:pt idx="2">
                  <c:v>Type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6600-4D0F-8347-AE5F889D6F1F}"/>
            </c:ext>
          </c:extLst>
        </c:ser>
        <c:dLbls>
          <c:showLegendKey val="0"/>
          <c:showVal val="0"/>
          <c:showCatName val="0"/>
          <c:showSerName val="0"/>
          <c:showPercent val="0"/>
          <c:showBubbleSize val="0"/>
        </c:dLbls>
        <c:gapWidth val="219"/>
        <c:overlap val="-27"/>
        <c:axId val="-937172976"/>
        <c:axId val="-937172432"/>
      </c:barChart>
      <c:catAx>
        <c:axId val="-937172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72432"/>
        <c:crosses val="autoZero"/>
        <c:auto val="1"/>
        <c:lblAlgn val="ctr"/>
        <c:lblOffset val="100"/>
        <c:noMultiLvlLbl val="0"/>
      </c:catAx>
      <c:valAx>
        <c:axId val="-937172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crossAx val="-937172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en-US"/>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36ECD-2DF9-474E-8FBD-F9C020E2EC36}"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F207EE-AC0A-4D4B-A7C3-C33BB03AA1CC}" type="slidenum">
              <a:rPr lang="zh-CN" altLang="en-US" smtClean="0"/>
              <a:t>‹#›</a:t>
            </a:fld>
            <a:endParaRPr lang="zh-CN" altLang="en-US"/>
          </a:p>
        </p:txBody>
      </p:sp>
    </p:spTree>
    <p:extLst>
      <p:ext uri="{BB962C8B-B14F-4D97-AF65-F5344CB8AC3E}">
        <p14:creationId xmlns:p14="http://schemas.microsoft.com/office/powerpoint/2010/main" val="2885665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3237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1043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3705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942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157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488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011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9280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20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21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290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3229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1204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1581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497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40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948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542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0157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29F8B-4FF8-440B-AF85-51CE223EFF8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227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887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24302-E064-499F-92B0-B1D192510B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182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5E8086-5501-4AF9-B62F-E3CC9633F95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3353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49C6E361-562C-42A3-902F-A3DCF8DCE494}"/>
              </a:ext>
            </a:extLst>
          </p:cNvPr>
          <p:cNvSpPr/>
          <p:nvPr userDrawn="1">
            <p:custDataLst>
              <p:tags r:id="rId1"/>
            </p:custDataLst>
          </p:nvPr>
        </p:nvSpPr>
        <p:spPr>
          <a:xfrm flipH="1">
            <a:off x="-1" y="424075"/>
            <a:ext cx="1501013" cy="568817"/>
          </a:xfrm>
          <a:custGeom>
            <a:avLst/>
            <a:gdLst>
              <a:gd name="connsiteX0" fmla="*/ 1623001 w 1623001"/>
              <a:gd name="connsiteY0" fmla="*/ 0 h 675970"/>
              <a:gd name="connsiteX1" fmla="*/ 309120 w 1623001"/>
              <a:gd name="connsiteY1" fmla="*/ 0 h 675970"/>
              <a:gd name="connsiteX2" fmla="*/ 270630 w 1623001"/>
              <a:gd name="connsiteY2" fmla="*/ 0 h 675970"/>
              <a:gd name="connsiteX3" fmla="*/ 270630 w 1623001"/>
              <a:gd name="connsiteY3" fmla="*/ 4243 h 675970"/>
              <a:gd name="connsiteX4" fmla="*/ 246822 w 1623001"/>
              <a:gd name="connsiteY4" fmla="*/ 6867 h 675970"/>
              <a:gd name="connsiteX5" fmla="*/ 0 w 1623001"/>
              <a:gd name="connsiteY5" fmla="*/ 337985 h 675970"/>
              <a:gd name="connsiteX6" fmla="*/ 246822 w 1623001"/>
              <a:gd name="connsiteY6" fmla="*/ 669103 h 675970"/>
              <a:gd name="connsiteX7" fmla="*/ 270630 w 1623001"/>
              <a:gd name="connsiteY7" fmla="*/ 671728 h 675970"/>
              <a:gd name="connsiteX8" fmla="*/ 270630 w 1623001"/>
              <a:gd name="connsiteY8" fmla="*/ 675969 h 675970"/>
              <a:gd name="connsiteX9" fmla="*/ 309111 w 1623001"/>
              <a:gd name="connsiteY9" fmla="*/ 675969 h 675970"/>
              <a:gd name="connsiteX10" fmla="*/ 309120 w 1623001"/>
              <a:gd name="connsiteY10" fmla="*/ 675970 h 675970"/>
              <a:gd name="connsiteX11" fmla="*/ 309129 w 1623001"/>
              <a:gd name="connsiteY11" fmla="*/ 675969 h 675970"/>
              <a:gd name="connsiteX12" fmla="*/ 1623001 w 1623001"/>
              <a:gd name="connsiteY12" fmla="*/ 675969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001" h="675970">
                <a:moveTo>
                  <a:pt x="1623001" y="0"/>
                </a:moveTo>
                <a:lnTo>
                  <a:pt x="309120" y="0"/>
                </a:lnTo>
                <a:lnTo>
                  <a:pt x="270630" y="0"/>
                </a:lnTo>
                <a:lnTo>
                  <a:pt x="270630" y="4243"/>
                </a:lnTo>
                <a:lnTo>
                  <a:pt x="246822" y="6867"/>
                </a:lnTo>
                <a:cubicBezTo>
                  <a:pt x="105961" y="38383"/>
                  <a:pt x="0" y="174654"/>
                  <a:pt x="0" y="337985"/>
                </a:cubicBezTo>
                <a:cubicBezTo>
                  <a:pt x="0" y="501316"/>
                  <a:pt x="105961" y="637588"/>
                  <a:pt x="246822" y="669103"/>
                </a:cubicBezTo>
                <a:lnTo>
                  <a:pt x="270630" y="671728"/>
                </a:lnTo>
                <a:lnTo>
                  <a:pt x="270630" y="675969"/>
                </a:lnTo>
                <a:lnTo>
                  <a:pt x="309111" y="675969"/>
                </a:lnTo>
                <a:lnTo>
                  <a:pt x="309120" y="675970"/>
                </a:lnTo>
                <a:lnTo>
                  <a:pt x="309129" y="675969"/>
                </a:lnTo>
                <a:lnTo>
                  <a:pt x="1623001" y="675969"/>
                </a:lnTo>
                <a:close/>
              </a:path>
            </a:pathLst>
          </a:custGeom>
          <a:solidFill>
            <a:srgbClr val="E8432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Open Sans"/>
              <a:ea typeface="冬青黑体简体中文 W3"/>
              <a:cs typeface="+mn-cs"/>
            </a:endParaRPr>
          </a:p>
        </p:txBody>
      </p:sp>
      <p:sp>
        <p:nvSpPr>
          <p:cNvPr id="7" name="文本框 6"/>
          <p:cNvSpPr txBox="1"/>
          <p:nvPr userDrawn="1"/>
        </p:nvSpPr>
        <p:spPr>
          <a:xfrm>
            <a:off x="1687443" y="436547"/>
            <a:ext cx="3619500" cy="400110"/>
          </a:xfrm>
          <a:prstGeom prst="rect">
            <a:avLst/>
          </a:prstGeom>
          <a:noFill/>
        </p:spPr>
        <p:txBody>
          <a:bodyPr wrap="square" lIns="91440" tIns="45720" rIns="91440" bIns="45720" rtlCol="0">
            <a:spAutoFit/>
          </a:bodyPr>
          <a:lstStyle/>
          <a:p>
            <a:r>
              <a:rPr lang="zh-CN" altLang="en-US" sz="2000" spc="300" dirty="0">
                <a:solidFill>
                  <a:schemeClr val="tx1"/>
                </a:solidFill>
                <a:latin typeface="微软雅黑" panose="020B0503020204020204" pitchFamily="34" charset="-122"/>
                <a:ea typeface="微软雅黑" panose="020B0503020204020204" pitchFamily="34" charset="-122"/>
              </a:rPr>
              <a:t>在此输入标题文本</a:t>
            </a:r>
          </a:p>
        </p:txBody>
      </p:sp>
      <p:sp>
        <p:nvSpPr>
          <p:cNvPr id="8" name="矩形 7"/>
          <p:cNvSpPr/>
          <p:nvPr userDrawn="1"/>
        </p:nvSpPr>
        <p:spPr>
          <a:xfrm>
            <a:off x="1687443" y="774532"/>
            <a:ext cx="4676777" cy="461665"/>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微软雅黑" panose="020B0503020204020204" pitchFamily="34" charset="-122"/>
                <a:ea typeface="微软雅黑" panose="020B0503020204020204" pitchFamily="34" charset="-122"/>
                <a:cs typeface="Tahoma" panose="020B0604030504040204" pitchFamily="34" charset="0"/>
              </a:rPr>
              <a:t>The PPT design of the </a:t>
            </a:r>
            <a:r>
              <a:rPr lang="zh-CN" altLang="en-US" sz="1200" dirty="0">
                <a:solidFill>
                  <a:schemeClr val="tx1"/>
                </a:solidFill>
                <a:latin typeface="微软雅黑" panose="020B0503020204020204" pitchFamily="34" charset="-122"/>
                <a:ea typeface="微软雅黑" panose="020B0503020204020204" pitchFamily="34" charset="-122"/>
                <a:cs typeface="Tahoma" panose="020B0604030504040204" pitchFamily="34" charset="0"/>
              </a:rPr>
              <a:t>读爱礼坊</a:t>
            </a:r>
            <a:r>
              <a:rPr lang="en-US" altLang="zh-CN" sz="1200" dirty="0">
                <a:solidFill>
                  <a:schemeClr val="tx1"/>
                </a:solidFill>
                <a:latin typeface="微软雅黑" panose="020B0503020204020204" pitchFamily="34" charset="-122"/>
                <a:ea typeface="微软雅黑" panose="020B0503020204020204" pitchFamily="34" charset="-122"/>
                <a:cs typeface="Tahoma" panose="020B0604030504040204" pitchFamily="34" charset="0"/>
              </a:rPr>
              <a:t>The PPT design of the </a:t>
            </a:r>
            <a:r>
              <a:rPr lang="zh-CN" altLang="en-US" sz="1200" dirty="0">
                <a:solidFill>
                  <a:schemeClr val="tx1"/>
                </a:solidFill>
                <a:latin typeface="微软雅黑" panose="020B0503020204020204" pitchFamily="34" charset="-122"/>
                <a:ea typeface="微软雅黑" panose="020B0503020204020204" pitchFamily="34" charset="-122"/>
                <a:cs typeface="Tahoma" panose="020B0604030504040204" pitchFamily="34" charset="0"/>
              </a:rPr>
              <a:t>读爱礼坊</a:t>
            </a:r>
          </a:p>
          <a:p>
            <a:endParaRPr lang="zh-CN" altLang="en-US" sz="1200" dirty="0">
              <a:solidFill>
                <a:schemeClr val="tx1"/>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12" name="Group 19"/>
          <p:cNvGrpSpPr>
            <a:grpSpLocks/>
          </p:cNvGrpSpPr>
          <p:nvPr userDrawn="1"/>
        </p:nvGrpSpPr>
        <p:grpSpPr bwMode="auto">
          <a:xfrm>
            <a:off x="5702300" y="6426200"/>
            <a:ext cx="787400" cy="127000"/>
            <a:chOff x="0" y="0"/>
            <a:chExt cx="731305" cy="116541"/>
          </a:xfrm>
          <a:solidFill>
            <a:srgbClr val="E8432E"/>
          </a:solidFill>
        </p:grpSpPr>
        <p:sp>
          <p:nvSpPr>
            <p:cNvPr id="13" name="Oval 20"/>
            <p:cNvSpPr>
              <a:spLocks noChangeArrowheads="1"/>
            </p:cNvSpPr>
            <p:nvPr/>
          </p:nvSpPr>
          <p:spPr bwMode="auto">
            <a:xfrm>
              <a:off x="0"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sz="1600">
                <a:solidFill>
                  <a:srgbClr val="FFFFFF"/>
                </a:solidFill>
                <a:latin typeface="Century Gothic" pitchFamily="34" charset="0"/>
                <a:ea typeface="微软雅黑"/>
                <a:sym typeface="宋体" charset="-122"/>
              </a:endParaRPr>
            </a:p>
          </p:txBody>
        </p:sp>
        <p:sp>
          <p:nvSpPr>
            <p:cNvPr id="14" name="Oval 21"/>
            <p:cNvSpPr>
              <a:spLocks noChangeArrowheads="1"/>
            </p:cNvSpPr>
            <p:nvPr/>
          </p:nvSpPr>
          <p:spPr bwMode="auto">
            <a:xfrm>
              <a:off x="307382"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sz="1600">
                <a:solidFill>
                  <a:srgbClr val="FFFFFF"/>
                </a:solidFill>
                <a:latin typeface="Century Gothic" pitchFamily="34" charset="0"/>
                <a:ea typeface="微软雅黑"/>
                <a:sym typeface="宋体" charset="-122"/>
              </a:endParaRPr>
            </a:p>
          </p:txBody>
        </p:sp>
        <p:sp>
          <p:nvSpPr>
            <p:cNvPr id="15" name="Oval 22"/>
            <p:cNvSpPr>
              <a:spLocks noChangeArrowheads="1"/>
            </p:cNvSpPr>
            <p:nvPr/>
          </p:nvSpPr>
          <p:spPr bwMode="auto">
            <a:xfrm>
              <a:off x="614764"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sz="1600">
                <a:solidFill>
                  <a:srgbClr val="FFFFFF"/>
                </a:solidFill>
                <a:latin typeface="Century Gothic" pitchFamily="34" charset="0"/>
                <a:ea typeface="微软雅黑"/>
                <a:sym typeface="宋体" charset="-122"/>
              </a:endParaRPr>
            </a:p>
          </p:txBody>
        </p:sp>
      </p:grpSp>
      <p:sp>
        <p:nvSpPr>
          <p:cNvPr id="22" name="文本框 21">
            <a:extLst>
              <a:ext uri="{FF2B5EF4-FFF2-40B4-BE49-F238E27FC236}">
                <a16:creationId xmlns:a16="http://schemas.microsoft.com/office/drawing/2014/main" id="{0A1E4DF9-BE85-44A6-A578-3E2C54CF9B83}"/>
              </a:ext>
            </a:extLst>
          </p:cNvPr>
          <p:cNvSpPr txBox="1"/>
          <p:nvPr userDrawn="1"/>
        </p:nvSpPr>
        <p:spPr>
          <a:xfrm>
            <a:off x="565724" y="469672"/>
            <a:ext cx="935289" cy="523220"/>
          </a:xfrm>
          <a:prstGeom prst="rect">
            <a:avLst/>
          </a:prstGeom>
          <a:noFill/>
        </p:spPr>
        <p:txBody>
          <a:bodyPr wrap="square" lIns="91440" tIns="45720" rIns="91440" bIns="45720"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159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32116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48536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297483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4136759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237798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75BB63A2-A68E-491B-8B1E-CC8625FB6CA6}"/>
              </a:ext>
            </a:extLst>
          </p:cNvPr>
          <p:cNvSpPr/>
          <p:nvPr userDrawn="1">
            <p:custDataLst>
              <p:tags r:id="rId1"/>
            </p:custDataLst>
          </p:nvPr>
        </p:nvSpPr>
        <p:spPr>
          <a:xfrm flipH="1">
            <a:off x="-1" y="424075"/>
            <a:ext cx="1501013" cy="568817"/>
          </a:xfrm>
          <a:custGeom>
            <a:avLst/>
            <a:gdLst>
              <a:gd name="connsiteX0" fmla="*/ 1623001 w 1623001"/>
              <a:gd name="connsiteY0" fmla="*/ 0 h 675970"/>
              <a:gd name="connsiteX1" fmla="*/ 309120 w 1623001"/>
              <a:gd name="connsiteY1" fmla="*/ 0 h 675970"/>
              <a:gd name="connsiteX2" fmla="*/ 270630 w 1623001"/>
              <a:gd name="connsiteY2" fmla="*/ 0 h 675970"/>
              <a:gd name="connsiteX3" fmla="*/ 270630 w 1623001"/>
              <a:gd name="connsiteY3" fmla="*/ 4243 h 675970"/>
              <a:gd name="connsiteX4" fmla="*/ 246822 w 1623001"/>
              <a:gd name="connsiteY4" fmla="*/ 6867 h 675970"/>
              <a:gd name="connsiteX5" fmla="*/ 0 w 1623001"/>
              <a:gd name="connsiteY5" fmla="*/ 337985 h 675970"/>
              <a:gd name="connsiteX6" fmla="*/ 246822 w 1623001"/>
              <a:gd name="connsiteY6" fmla="*/ 669103 h 675970"/>
              <a:gd name="connsiteX7" fmla="*/ 270630 w 1623001"/>
              <a:gd name="connsiteY7" fmla="*/ 671728 h 675970"/>
              <a:gd name="connsiteX8" fmla="*/ 270630 w 1623001"/>
              <a:gd name="connsiteY8" fmla="*/ 675969 h 675970"/>
              <a:gd name="connsiteX9" fmla="*/ 309111 w 1623001"/>
              <a:gd name="connsiteY9" fmla="*/ 675969 h 675970"/>
              <a:gd name="connsiteX10" fmla="*/ 309120 w 1623001"/>
              <a:gd name="connsiteY10" fmla="*/ 675970 h 675970"/>
              <a:gd name="connsiteX11" fmla="*/ 309129 w 1623001"/>
              <a:gd name="connsiteY11" fmla="*/ 675969 h 675970"/>
              <a:gd name="connsiteX12" fmla="*/ 1623001 w 1623001"/>
              <a:gd name="connsiteY12" fmla="*/ 675969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001" h="675970">
                <a:moveTo>
                  <a:pt x="1623001" y="0"/>
                </a:moveTo>
                <a:lnTo>
                  <a:pt x="309120" y="0"/>
                </a:lnTo>
                <a:lnTo>
                  <a:pt x="270630" y="0"/>
                </a:lnTo>
                <a:lnTo>
                  <a:pt x="270630" y="4243"/>
                </a:lnTo>
                <a:lnTo>
                  <a:pt x="246822" y="6867"/>
                </a:lnTo>
                <a:cubicBezTo>
                  <a:pt x="105961" y="38383"/>
                  <a:pt x="0" y="174654"/>
                  <a:pt x="0" y="337985"/>
                </a:cubicBezTo>
                <a:cubicBezTo>
                  <a:pt x="0" y="501316"/>
                  <a:pt x="105961" y="637588"/>
                  <a:pt x="246822" y="669103"/>
                </a:cubicBezTo>
                <a:lnTo>
                  <a:pt x="270630" y="671728"/>
                </a:lnTo>
                <a:lnTo>
                  <a:pt x="270630" y="675969"/>
                </a:lnTo>
                <a:lnTo>
                  <a:pt x="309111" y="675969"/>
                </a:lnTo>
                <a:lnTo>
                  <a:pt x="309120" y="675970"/>
                </a:lnTo>
                <a:lnTo>
                  <a:pt x="309129" y="675969"/>
                </a:lnTo>
                <a:lnTo>
                  <a:pt x="1623001" y="675969"/>
                </a:lnTo>
                <a:close/>
              </a:path>
            </a:pathLst>
          </a:custGeom>
          <a:solidFill>
            <a:srgbClr val="E8432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6" name="文本框 5">
            <a:extLst>
              <a:ext uri="{FF2B5EF4-FFF2-40B4-BE49-F238E27FC236}">
                <a16:creationId xmlns:a16="http://schemas.microsoft.com/office/drawing/2014/main" id="{ECB2E99C-55BE-498D-B956-3564D2EF0562}"/>
              </a:ext>
            </a:extLst>
          </p:cNvPr>
          <p:cNvSpPr txBox="1"/>
          <p:nvPr userDrawn="1"/>
        </p:nvSpPr>
        <p:spPr>
          <a:xfrm>
            <a:off x="1687443" y="436547"/>
            <a:ext cx="3619500" cy="400110"/>
          </a:xfrm>
          <a:prstGeom prst="rect">
            <a:avLst/>
          </a:prstGeom>
          <a:noFill/>
        </p:spPr>
        <p:txBody>
          <a:bodyPr wrap="square" lIns="91440" tIns="45720" rIns="91440" bIns="45720" rtlCol="0">
            <a:spAutoFit/>
          </a:bodyPr>
          <a:lstStyle/>
          <a:p>
            <a:r>
              <a:rPr lang="zh-CN" altLang="en-US" sz="2000" spc="300" dirty="0">
                <a:solidFill>
                  <a:prstClr val="black"/>
                </a:solidFill>
                <a:latin typeface="微软雅黑" panose="020B0503020204020204" pitchFamily="34" charset="-122"/>
                <a:ea typeface="微软雅黑" panose="020B0503020204020204" pitchFamily="34" charset="-122"/>
              </a:rPr>
              <a:t>在此输入标题文本</a:t>
            </a:r>
          </a:p>
        </p:txBody>
      </p:sp>
      <p:sp>
        <p:nvSpPr>
          <p:cNvPr id="7" name="矩形 6">
            <a:extLst>
              <a:ext uri="{FF2B5EF4-FFF2-40B4-BE49-F238E27FC236}">
                <a16:creationId xmlns:a16="http://schemas.microsoft.com/office/drawing/2014/main" id="{4168CA55-D511-43BE-BFD4-0832C615770A}"/>
              </a:ext>
            </a:extLst>
          </p:cNvPr>
          <p:cNvSpPr/>
          <p:nvPr userDrawn="1"/>
        </p:nvSpPr>
        <p:spPr>
          <a:xfrm>
            <a:off x="1687443" y="774532"/>
            <a:ext cx="4676777" cy="461665"/>
          </a:xfrm>
          <a:prstGeom prst="rect">
            <a:avLst/>
          </a:prstGeom>
        </p:spPr>
        <p:txBody>
          <a:bodyPr wrap="square" lIns="91440" tIns="45720" rIns="91440" bIns="4572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The PPT design of the </a:t>
            </a:r>
            <a:r>
              <a:rPr lang="zh-CN" altLang="en-US" sz="12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读爱礼坊</a:t>
            </a:r>
            <a:r>
              <a:rPr lang="en-US" altLang="zh-CN" sz="12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The PPT design of the </a:t>
            </a:r>
            <a:r>
              <a:rPr lang="zh-CN" altLang="en-US" sz="120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读爱礼坊</a:t>
            </a:r>
          </a:p>
          <a:p>
            <a:endParaRPr lang="zh-CN" altLang="en-US" sz="1200" dirty="0">
              <a:solidFill>
                <a:prstClr val="black"/>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8" name="Group 19">
            <a:extLst>
              <a:ext uri="{FF2B5EF4-FFF2-40B4-BE49-F238E27FC236}">
                <a16:creationId xmlns:a16="http://schemas.microsoft.com/office/drawing/2014/main" id="{581B4552-774D-4969-B8FA-AA84528B0819}"/>
              </a:ext>
            </a:extLst>
          </p:cNvPr>
          <p:cNvGrpSpPr>
            <a:grpSpLocks/>
          </p:cNvGrpSpPr>
          <p:nvPr userDrawn="1"/>
        </p:nvGrpSpPr>
        <p:grpSpPr bwMode="auto">
          <a:xfrm>
            <a:off x="5702300" y="6426200"/>
            <a:ext cx="787400" cy="127000"/>
            <a:chOff x="0" y="0"/>
            <a:chExt cx="731305" cy="116541"/>
          </a:xfrm>
          <a:solidFill>
            <a:srgbClr val="E8432E"/>
          </a:solidFill>
        </p:grpSpPr>
        <p:sp>
          <p:nvSpPr>
            <p:cNvPr id="9" name="Oval 20">
              <a:extLst>
                <a:ext uri="{FF2B5EF4-FFF2-40B4-BE49-F238E27FC236}">
                  <a16:creationId xmlns:a16="http://schemas.microsoft.com/office/drawing/2014/main" id="{9A53992B-1C50-4B05-A23A-73848D04C7CA}"/>
                </a:ext>
              </a:extLst>
            </p:cNvPr>
            <p:cNvSpPr>
              <a:spLocks noChangeArrowheads="1"/>
            </p:cNvSpPr>
            <p:nvPr/>
          </p:nvSpPr>
          <p:spPr bwMode="auto">
            <a:xfrm>
              <a:off x="0"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charset="0"/>
                <a:buNone/>
              </a:pPr>
              <a:endParaRPr lang="zh-CN" altLang="zh-CN" sz="1600">
                <a:solidFill>
                  <a:srgbClr val="FFFFFF"/>
                </a:solidFill>
                <a:latin typeface="Century Gothic" pitchFamily="34" charset="0"/>
                <a:ea typeface="微软雅黑"/>
                <a:sym typeface="宋体" charset="-122"/>
              </a:endParaRPr>
            </a:p>
          </p:txBody>
        </p:sp>
        <p:sp>
          <p:nvSpPr>
            <p:cNvPr id="10" name="Oval 21">
              <a:extLst>
                <a:ext uri="{FF2B5EF4-FFF2-40B4-BE49-F238E27FC236}">
                  <a16:creationId xmlns:a16="http://schemas.microsoft.com/office/drawing/2014/main" id="{E2A31D98-9DA4-46DE-A835-A5DC7977F21A}"/>
                </a:ext>
              </a:extLst>
            </p:cNvPr>
            <p:cNvSpPr>
              <a:spLocks noChangeArrowheads="1"/>
            </p:cNvSpPr>
            <p:nvPr/>
          </p:nvSpPr>
          <p:spPr bwMode="auto">
            <a:xfrm>
              <a:off x="307382"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charset="0"/>
                <a:buNone/>
              </a:pPr>
              <a:endParaRPr lang="zh-CN" altLang="zh-CN" sz="1600">
                <a:solidFill>
                  <a:srgbClr val="FFFFFF"/>
                </a:solidFill>
                <a:latin typeface="Century Gothic" pitchFamily="34" charset="0"/>
                <a:ea typeface="微软雅黑"/>
                <a:sym typeface="宋体" charset="-122"/>
              </a:endParaRPr>
            </a:p>
          </p:txBody>
        </p:sp>
        <p:sp>
          <p:nvSpPr>
            <p:cNvPr id="11" name="Oval 22">
              <a:extLst>
                <a:ext uri="{FF2B5EF4-FFF2-40B4-BE49-F238E27FC236}">
                  <a16:creationId xmlns:a16="http://schemas.microsoft.com/office/drawing/2014/main" id="{EC35D81C-1109-49B3-A455-C5E577E9A9F5}"/>
                </a:ext>
              </a:extLst>
            </p:cNvPr>
            <p:cNvSpPr>
              <a:spLocks noChangeArrowheads="1"/>
            </p:cNvSpPr>
            <p:nvPr/>
          </p:nvSpPr>
          <p:spPr bwMode="auto">
            <a:xfrm>
              <a:off x="614764" y="0"/>
              <a:ext cx="116541" cy="116541"/>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buFont typeface="Arial" charset="0"/>
                <a:buNone/>
              </a:pPr>
              <a:endParaRPr lang="zh-CN" altLang="zh-CN" sz="1600">
                <a:solidFill>
                  <a:srgbClr val="FFFFFF"/>
                </a:solidFill>
                <a:latin typeface="Century Gothic" pitchFamily="34" charset="0"/>
                <a:ea typeface="微软雅黑"/>
                <a:sym typeface="宋体" charset="-122"/>
              </a:endParaRPr>
            </a:p>
          </p:txBody>
        </p:sp>
      </p:grpSp>
      <p:sp>
        <p:nvSpPr>
          <p:cNvPr id="12" name="文本框 11">
            <a:extLst>
              <a:ext uri="{FF2B5EF4-FFF2-40B4-BE49-F238E27FC236}">
                <a16:creationId xmlns:a16="http://schemas.microsoft.com/office/drawing/2014/main" id="{9524E43D-4B63-4996-8E29-A4571435A552}"/>
              </a:ext>
            </a:extLst>
          </p:cNvPr>
          <p:cNvSpPr txBox="1"/>
          <p:nvPr userDrawn="1"/>
        </p:nvSpPr>
        <p:spPr>
          <a:xfrm>
            <a:off x="565724" y="469672"/>
            <a:ext cx="935289" cy="523220"/>
          </a:xfrm>
          <a:prstGeom prst="rect">
            <a:avLst/>
          </a:prstGeom>
          <a:noFill/>
        </p:spPr>
        <p:txBody>
          <a:bodyPr wrap="square" lIns="91440" tIns="45720" rIns="91440" bIns="45720" rtlCol="0">
            <a:spAutoFit/>
          </a:bodyPr>
          <a:lstStyle/>
          <a:p>
            <a:r>
              <a:rPr lang="en-US" altLang="zh-CN" sz="2800" b="1" dirty="0">
                <a:solidFill>
                  <a:prstClr val="white"/>
                </a:solidFill>
                <a:latin typeface="微软雅黑" panose="020B0503020204020204" pitchFamily="34" charset="-122"/>
                <a:ea typeface="微软雅黑" panose="020B0503020204020204" pitchFamily="34" charset="-122"/>
              </a:rPr>
              <a:t>01</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0723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302248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1850706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537485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485268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041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577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79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327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8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4067"/>
            <a:ext cx="10515600" cy="1327151"/>
          </a:xfrm>
          <a:prstGeom prst="rect">
            <a:avLst/>
          </a:prstGeom>
        </p:spPr>
        <p:txBody>
          <a:bodyPr/>
          <a:lstStyle/>
          <a:p>
            <a:r>
              <a:rPr lang="zh-CN" altLang="en-US"/>
              <a:t>单击此处编辑母版标题样式</a:t>
            </a:r>
          </a:p>
        </p:txBody>
      </p:sp>
      <p:sp>
        <p:nvSpPr>
          <p:cNvPr id="3" name="Date Placeholder 3"/>
          <p:cNvSpPr>
            <a:spLocks noGrp="1" noChangeArrowheads="1"/>
          </p:cNvSpPr>
          <p:nvPr>
            <p:ph type="dt" sz="half" idx="10"/>
          </p:nvPr>
        </p:nvSpPr>
        <p:spPr>
          <a:xfrm>
            <a:off x="838200" y="6356351"/>
            <a:ext cx="2743200" cy="366183"/>
          </a:xfrm>
          <a:prstGeom prst="rect">
            <a:avLst/>
          </a:prstGeom>
          <a:ln/>
        </p:spPr>
        <p:txBody>
          <a:bodyPr/>
          <a:lstStyle>
            <a:lvl1pPr>
              <a:defRPr/>
            </a:lvl1pPr>
          </a:lstStyle>
          <a:p>
            <a:pPr>
              <a:defRPr/>
            </a:pPr>
            <a:fld id="{CBADD690-3085-4D71-9ECA-583F58641D10}" type="datetime1">
              <a:rPr lang="zh-CN" altLang="en-US"/>
              <a:pPr>
                <a:defRPr/>
              </a:pPr>
              <a:t>2019/4/25</a:t>
            </a:fld>
            <a:endParaRPr lang="zh-CN" altLang="en-US" sz="2400">
              <a:solidFill>
                <a:schemeClr val="tx1"/>
              </a:solidFill>
            </a:endParaRPr>
          </a:p>
        </p:txBody>
      </p:sp>
      <p:sp>
        <p:nvSpPr>
          <p:cNvPr id="4" name="Footer Placeholder 4"/>
          <p:cNvSpPr>
            <a:spLocks noGrp="1" noChangeArrowheads="1"/>
          </p:cNvSpPr>
          <p:nvPr>
            <p:ph type="ftr" sz="quarter" idx="11"/>
          </p:nvPr>
        </p:nvSpPr>
        <p:spPr>
          <a:xfrm>
            <a:off x="4038600" y="6356351"/>
            <a:ext cx="4114800" cy="366183"/>
          </a:xfrm>
          <a:prstGeom prst="rect">
            <a:avLst/>
          </a:prstGeom>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xfrm>
            <a:off x="8610600" y="6356351"/>
            <a:ext cx="2743200" cy="366183"/>
          </a:xfrm>
          <a:prstGeom prst="rect">
            <a:avLst/>
          </a:prstGeom>
          <a:ln/>
        </p:spPr>
        <p:txBody>
          <a:bodyPr/>
          <a:lstStyle>
            <a:lvl1pPr>
              <a:defRPr/>
            </a:lvl1pPr>
          </a:lstStyle>
          <a:p>
            <a:fld id="{25DD8D04-8E15-4C20-8B86-2BE2B6E69EC7}" type="slidenum">
              <a:rPr lang="zh-CN" altLang="en-US"/>
              <a:pPr/>
              <a:t>‹#›</a:t>
            </a:fld>
            <a:endParaRPr lang="zh-CN" altLang="en-US" sz="2400">
              <a:solidFill>
                <a:schemeClr val="tx1"/>
              </a:solidFill>
            </a:endParaRPr>
          </a:p>
        </p:txBody>
      </p:sp>
    </p:spTree>
    <p:extLst>
      <p:ext uri="{BB962C8B-B14F-4D97-AF65-F5344CB8AC3E}">
        <p14:creationId xmlns:p14="http://schemas.microsoft.com/office/powerpoint/2010/main" val="233688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2019/4/25</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8473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125422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105001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97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pPr/>
              <a:t>2019/4/25</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pPr/>
              <a:t>‹#›</a:t>
            </a:fld>
            <a:endParaRPr lang="zh-CN" altLang="en-US"/>
          </a:p>
        </p:txBody>
      </p:sp>
    </p:spTree>
    <p:extLst>
      <p:ext uri="{BB962C8B-B14F-4D97-AF65-F5344CB8AC3E}">
        <p14:creationId xmlns:p14="http://schemas.microsoft.com/office/powerpoint/2010/main" val="34877856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69092"/>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1.xml"/><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10.jpg"/><Relationship Id="rId18" Type="http://schemas.microsoft.com/office/2007/relationships/hdphoto" Target="../media/hdphoto5.wdp"/><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notesSlide" Target="../notesSlides/notesSlide11.xml"/><Relationship Id="rId17" Type="http://schemas.openxmlformats.org/officeDocument/2006/relationships/image" Target="../media/image13.png"/><Relationship Id="rId2" Type="http://schemas.openxmlformats.org/officeDocument/2006/relationships/tags" Target="../tags/tag118.xml"/><Relationship Id="rId16" Type="http://schemas.openxmlformats.org/officeDocument/2006/relationships/image" Target="../media/image12.jp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slideLayout" Target="../slideLayouts/slideLayout15.xml"/><Relationship Id="rId5" Type="http://schemas.openxmlformats.org/officeDocument/2006/relationships/tags" Target="../tags/tag121.xml"/><Relationship Id="rId15" Type="http://schemas.microsoft.com/office/2007/relationships/hdphoto" Target="../media/hdphoto4.wdp"/><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jpg"/><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emf"/><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129.xml"/><Relationship Id="rId7" Type="http://schemas.openxmlformats.org/officeDocument/2006/relationships/chart" Target="../charts/chart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chart" Target="../charts/chart2.xml"/><Relationship Id="rId5" Type="http://schemas.openxmlformats.org/officeDocument/2006/relationships/notesSlide" Target="../notesSlides/notesSlide19.xml"/><Relationship Id="rId4"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3" Type="http://schemas.openxmlformats.org/officeDocument/2006/relationships/tags" Target="../tags/tag132.xml"/><Relationship Id="rId21" Type="http://schemas.openxmlformats.org/officeDocument/2006/relationships/notesSlide" Target="../notesSlides/notesSlide2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slideLayout" Target="../slideLayouts/slideLayout15.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51.xml"/><Relationship Id="rId7" Type="http://schemas.openxmlformats.org/officeDocument/2006/relationships/slideLayout" Target="../slideLayouts/slideLayout1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10" Type="http://schemas.microsoft.com/office/2007/relationships/hdphoto" Target="../media/hdphoto7.wdp"/><Relationship Id="rId4" Type="http://schemas.openxmlformats.org/officeDocument/2006/relationships/tags" Target="../tags/tag152.xml"/><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emf"/><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 Id="rId6" Type="http://schemas.openxmlformats.org/officeDocument/2006/relationships/hyperlink" Target="https://duailifang.tmall.com/index.htm?spm=a1z10.1-b.w5002-2878913553.2.3dcba47evTl0Fp" TargetMode="External"/><Relationship Id="rId5" Type="http://schemas.openxmlformats.org/officeDocument/2006/relationships/image" Target="../media/image23.png"/><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47" Type="http://schemas.openxmlformats.org/officeDocument/2006/relationships/tags" Target="../tags/tag49.xml"/><Relationship Id="rId50" Type="http://schemas.openxmlformats.org/officeDocument/2006/relationships/tags" Target="../tags/tag52.xml"/><Relationship Id="rId55" Type="http://schemas.openxmlformats.org/officeDocument/2006/relationships/tags" Target="../tags/tag57.xml"/><Relationship Id="rId63" Type="http://schemas.openxmlformats.org/officeDocument/2006/relationships/tags" Target="../tags/tag65.xml"/><Relationship Id="rId68" Type="http://schemas.openxmlformats.org/officeDocument/2006/relationships/tags" Target="../tags/tag70.xml"/><Relationship Id="rId76" Type="http://schemas.openxmlformats.org/officeDocument/2006/relationships/tags" Target="../tags/tag78.xml"/><Relationship Id="rId84" Type="http://schemas.openxmlformats.org/officeDocument/2006/relationships/tags" Target="../tags/tag86.xml"/><Relationship Id="rId89" Type="http://schemas.openxmlformats.org/officeDocument/2006/relationships/tags" Target="../tags/tag91.xml"/><Relationship Id="rId7" Type="http://schemas.openxmlformats.org/officeDocument/2006/relationships/tags" Target="../tags/tag9.xml"/><Relationship Id="rId71" Type="http://schemas.openxmlformats.org/officeDocument/2006/relationships/tags" Target="../tags/tag73.xml"/><Relationship Id="rId92" Type="http://schemas.openxmlformats.org/officeDocument/2006/relationships/notesSlide" Target="../notesSlides/notesSlide5.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66" Type="http://schemas.openxmlformats.org/officeDocument/2006/relationships/tags" Target="../tags/tag68.xml"/><Relationship Id="rId74" Type="http://schemas.openxmlformats.org/officeDocument/2006/relationships/tags" Target="../tags/tag76.xml"/><Relationship Id="rId79" Type="http://schemas.openxmlformats.org/officeDocument/2006/relationships/tags" Target="../tags/tag81.xml"/><Relationship Id="rId87" Type="http://schemas.openxmlformats.org/officeDocument/2006/relationships/tags" Target="../tags/tag89.xml"/><Relationship Id="rId5" Type="http://schemas.openxmlformats.org/officeDocument/2006/relationships/tags" Target="../tags/tag7.xml"/><Relationship Id="rId61" Type="http://schemas.openxmlformats.org/officeDocument/2006/relationships/tags" Target="../tags/tag63.xml"/><Relationship Id="rId82" Type="http://schemas.openxmlformats.org/officeDocument/2006/relationships/tags" Target="../tags/tag84.xml"/><Relationship Id="rId90" Type="http://schemas.openxmlformats.org/officeDocument/2006/relationships/tags" Target="../tags/tag92.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64" Type="http://schemas.openxmlformats.org/officeDocument/2006/relationships/tags" Target="../tags/tag66.xml"/><Relationship Id="rId69" Type="http://schemas.openxmlformats.org/officeDocument/2006/relationships/tags" Target="../tags/tag71.xml"/><Relationship Id="rId77" Type="http://schemas.openxmlformats.org/officeDocument/2006/relationships/tags" Target="../tags/tag79.xml"/><Relationship Id="rId8" Type="http://schemas.openxmlformats.org/officeDocument/2006/relationships/tags" Target="../tags/tag10.xml"/><Relationship Id="rId51" Type="http://schemas.openxmlformats.org/officeDocument/2006/relationships/tags" Target="../tags/tag53.xml"/><Relationship Id="rId72" Type="http://schemas.openxmlformats.org/officeDocument/2006/relationships/tags" Target="../tags/tag74.xml"/><Relationship Id="rId80" Type="http://schemas.openxmlformats.org/officeDocument/2006/relationships/tags" Target="../tags/tag82.xml"/><Relationship Id="rId85" Type="http://schemas.openxmlformats.org/officeDocument/2006/relationships/tags" Target="../tags/tag87.xml"/><Relationship Id="rId93" Type="http://schemas.openxmlformats.org/officeDocument/2006/relationships/image" Target="../media/image6.jpg"/><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67" Type="http://schemas.openxmlformats.org/officeDocument/2006/relationships/tags" Target="../tags/tag69.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70" Type="http://schemas.openxmlformats.org/officeDocument/2006/relationships/tags" Target="../tags/tag72.xml"/><Relationship Id="rId75" Type="http://schemas.openxmlformats.org/officeDocument/2006/relationships/tags" Target="../tags/tag77.xml"/><Relationship Id="rId83" Type="http://schemas.openxmlformats.org/officeDocument/2006/relationships/tags" Target="../tags/tag85.xml"/><Relationship Id="rId88" Type="http://schemas.openxmlformats.org/officeDocument/2006/relationships/tags" Target="../tags/tag90.xml"/><Relationship Id="rId91"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65" Type="http://schemas.openxmlformats.org/officeDocument/2006/relationships/tags" Target="../tags/tag67.xml"/><Relationship Id="rId73" Type="http://schemas.openxmlformats.org/officeDocument/2006/relationships/tags" Target="../tags/tag75.xml"/><Relationship Id="rId78" Type="http://schemas.openxmlformats.org/officeDocument/2006/relationships/tags" Target="../tags/tag80.xml"/><Relationship Id="rId81" Type="http://schemas.openxmlformats.org/officeDocument/2006/relationships/tags" Target="../tags/tag83.xml"/><Relationship Id="rId86" Type="http://schemas.openxmlformats.org/officeDocument/2006/relationships/tags" Target="../tags/tag88.xml"/><Relationship Id="rId4" Type="http://schemas.openxmlformats.org/officeDocument/2006/relationships/tags" Target="../tags/tag6.xml"/><Relationship Id="rId9"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chart" Target="../charts/chart1.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notesSlide" Target="../notesSlides/notesSlide7.xml"/><Relationship Id="rId5" Type="http://schemas.openxmlformats.org/officeDocument/2006/relationships/tags" Target="../tags/tag97.xml"/><Relationship Id="rId10" Type="http://schemas.openxmlformats.org/officeDocument/2006/relationships/slideLayout" Target="../slideLayouts/slideLayout15.xml"/><Relationship Id="rId4" Type="http://schemas.openxmlformats.org/officeDocument/2006/relationships/tags" Target="../tags/tag96.xml"/><Relationship Id="rId9" Type="http://schemas.openxmlformats.org/officeDocument/2006/relationships/tags" Target="../tags/tag10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em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notesSlide" Target="../notesSlides/notesSlide9.xml"/><Relationship Id="rId2" Type="http://schemas.openxmlformats.org/officeDocument/2006/relationships/tags" Target="../tags/tag103.xml"/><Relationship Id="rId16" Type="http://schemas.openxmlformats.org/officeDocument/2006/relationships/slideLayout" Target="../slideLayouts/slideLayout15.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88049" y="2634193"/>
            <a:ext cx="7140632" cy="3793252"/>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21289283">
            <a:off x="482703" y="-1638186"/>
            <a:ext cx="4108450" cy="387985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1630460" y="2010844"/>
            <a:ext cx="7042150" cy="7042150"/>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609698" y="3030019"/>
            <a:ext cx="5000625" cy="5002213"/>
          </a:xfrm>
          <a:prstGeom prst="ellipse">
            <a:avLst/>
          </a:prstGeom>
          <a:blipFill dpi="0" rotWithShape="1">
            <a:blip r:embed="rId5">
              <a:extLst>
                <a:ext uri="{BEBA8EAE-BF5A-486C-A8C5-ECC9F3942E4B}">
                  <a14:imgProps xmlns:a14="http://schemas.microsoft.com/office/drawing/2010/main">
                    <a14:imgLayer r:embed="rId6">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825598" y="2814119"/>
            <a:ext cx="5434013" cy="5435600"/>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198340" y="2679181"/>
            <a:ext cx="1965325" cy="588963"/>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309965" y="5608119"/>
            <a:ext cx="433388" cy="1374775"/>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4971856" y="2090844"/>
            <a:ext cx="281784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30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2019</a:t>
            </a:r>
            <a:endParaRPr kumimoji="0" lang="zh-CN" altLang="en-US" sz="8800" b="1" i="0" u="none" strike="noStrike" kern="1200" cap="none" spc="-30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5465345" y="3268144"/>
            <a:ext cx="70126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金融理财产品介绍</a:t>
            </a:r>
            <a:r>
              <a:rPr kumimoji="0" lang="en-US" altLang="zh-CN" sz="40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PPT</a:t>
            </a:r>
            <a:r>
              <a:rPr kumimoji="0" lang="zh-CN" altLang="en-US" sz="40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模板</a:t>
            </a: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21101092">
            <a:off x="-826397" y="-521393"/>
            <a:ext cx="4152900" cy="3257550"/>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文本框 18">
            <a:extLst>
              <a:ext uri="{FF2B5EF4-FFF2-40B4-BE49-F238E27FC236}">
                <a16:creationId xmlns:a16="http://schemas.microsoft.com/office/drawing/2014/main" id="{77E47593-68A4-470E-B4B0-A67F32071BFB}"/>
              </a:ext>
            </a:extLst>
          </p:cNvPr>
          <p:cNvSpPr txBox="1"/>
          <p:nvPr/>
        </p:nvSpPr>
        <p:spPr>
          <a:xfrm>
            <a:off x="5896163" y="4087800"/>
            <a:ext cx="46962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83F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汇报部门：读爱礼坊       汇报人 ：读爱礼坊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a:extLst>
              <a:ext uri="{FF2B5EF4-FFF2-40B4-BE49-F238E27FC236}">
                <a16:creationId xmlns:a16="http://schemas.microsoft.com/office/drawing/2014/main" id="{D284DE5C-CEE9-47B8-BC22-3513782122B7}"/>
              </a:ext>
            </a:extLst>
          </p:cNvPr>
          <p:cNvPicPr>
            <a:picLocks noChangeAspect="1"/>
          </p:cNvPicPr>
          <p:nvPr/>
        </p:nvPicPr>
        <p:blipFill>
          <a:blip r:embed="rId7"/>
          <a:stretch>
            <a:fillRect/>
          </a:stretch>
        </p:blipFill>
        <p:spPr>
          <a:xfrm>
            <a:off x="4860934" y="4890962"/>
            <a:ext cx="436337" cy="1810619"/>
          </a:xfrm>
          <a:prstGeom prst="rect">
            <a:avLst/>
          </a:prstGeom>
        </p:spPr>
      </p:pic>
      <p:pic>
        <p:nvPicPr>
          <p:cNvPr id="21" name="图片 20">
            <a:extLst>
              <a:ext uri="{FF2B5EF4-FFF2-40B4-BE49-F238E27FC236}">
                <a16:creationId xmlns:a16="http://schemas.microsoft.com/office/drawing/2014/main" id="{DAE9390D-7CAB-4ACC-B96D-5C5B680C978D}"/>
              </a:ext>
            </a:extLst>
          </p:cNvPr>
          <p:cNvPicPr>
            <a:picLocks noChangeAspect="1"/>
          </p:cNvPicPr>
          <p:nvPr/>
        </p:nvPicPr>
        <p:blipFill>
          <a:blip r:embed="rId7"/>
          <a:stretch>
            <a:fillRect/>
          </a:stretch>
        </p:blipFill>
        <p:spPr>
          <a:xfrm rot="16997711">
            <a:off x="2671609" y="1643786"/>
            <a:ext cx="436337" cy="1810619"/>
          </a:xfrm>
          <a:prstGeom prst="rect">
            <a:avLst/>
          </a:prstGeom>
        </p:spPr>
      </p:pic>
      <p:pic>
        <p:nvPicPr>
          <p:cNvPr id="13" name="图片 12">
            <a:extLst>
              <a:ext uri="{FF2B5EF4-FFF2-40B4-BE49-F238E27FC236}">
                <a16:creationId xmlns:a16="http://schemas.microsoft.com/office/drawing/2014/main" id="{6BBD400B-6D23-427A-9804-3BB2F0293EA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651999" y="-499148"/>
            <a:ext cx="2944259" cy="2944259"/>
          </a:xfrm>
          <a:prstGeom prst="rect">
            <a:avLst/>
          </a:prstGeom>
        </p:spPr>
      </p:pic>
      <p:pic>
        <p:nvPicPr>
          <p:cNvPr id="14" name="20 片头音乐007">
            <a:hlinkClick r:id="" action="ppaction://media"/>
            <a:extLst>
              <a:ext uri="{FF2B5EF4-FFF2-40B4-BE49-F238E27FC236}">
                <a16:creationId xmlns:a16="http://schemas.microsoft.com/office/drawing/2014/main" id="{9CF52360-059E-4926-B197-A5D673DB8BBA}"/>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10"/>
          <a:stretch>
            <a:fillRect/>
          </a:stretch>
        </p:blipFill>
        <p:spPr>
          <a:xfrm>
            <a:off x="-1261982" y="0"/>
            <a:ext cx="609600" cy="609600"/>
          </a:xfrm>
          <a:prstGeom prst="rect">
            <a:avLst/>
          </a:prstGeom>
        </p:spPr>
      </p:pic>
    </p:spTree>
    <p:extLst>
      <p:ext uri="{BB962C8B-B14F-4D97-AF65-F5344CB8AC3E}">
        <p14:creationId xmlns:p14="http://schemas.microsoft.com/office/powerpoint/2010/main" val="375814580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par>
                                <p:cTn id="7" presetID="21" presetClass="entr" presetSubtype="1"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heel(1)">
                                      <p:cBhvr>
                                        <p:cTn id="9" dur="750"/>
                                        <p:tgtEl>
                                          <p:spTgt spid="8"/>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350" fill="hold"/>
                                        <p:tgtEl>
                                          <p:spTgt spid="10"/>
                                        </p:tgtEl>
                                        <p:attrNameLst>
                                          <p:attrName>ppt_w</p:attrName>
                                        </p:attrNameLst>
                                      </p:cBhvr>
                                      <p:tavLst>
                                        <p:tav tm="0">
                                          <p:val>
                                            <p:fltVal val="0"/>
                                          </p:val>
                                        </p:tav>
                                        <p:tav tm="100000">
                                          <p:val>
                                            <p:strVal val="#ppt_w"/>
                                          </p:val>
                                        </p:tav>
                                      </p:tavLst>
                                    </p:anim>
                                    <p:anim calcmode="lin" valueType="num">
                                      <p:cBhvr>
                                        <p:cTn id="20" dur="350" fill="hold"/>
                                        <p:tgtEl>
                                          <p:spTgt spid="10"/>
                                        </p:tgtEl>
                                        <p:attrNameLst>
                                          <p:attrName>ppt_h</p:attrName>
                                        </p:attrNameLst>
                                      </p:cBhvr>
                                      <p:tavLst>
                                        <p:tav tm="0">
                                          <p:val>
                                            <p:fltVal val="0"/>
                                          </p:val>
                                        </p:tav>
                                        <p:tav tm="100000">
                                          <p:val>
                                            <p:strVal val="#ppt_h"/>
                                          </p:val>
                                        </p:tav>
                                      </p:tavLst>
                                    </p:anim>
                                    <p:animEffect transition="in" filter="fade">
                                      <p:cBhvr>
                                        <p:cTn id="21" dur="350"/>
                                        <p:tgtEl>
                                          <p:spTgt spid="10"/>
                                        </p:tgtEl>
                                      </p:cBhvr>
                                    </p:animEffect>
                                  </p:childTnLst>
                                </p:cTn>
                              </p:par>
                            </p:childTnLst>
                          </p:cTn>
                        </p:par>
                        <p:par>
                          <p:cTn id="22" fill="hold">
                            <p:stCondLst>
                              <p:cond delay="16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350" fill="hold"/>
                                        <p:tgtEl>
                                          <p:spTgt spid="11"/>
                                        </p:tgtEl>
                                        <p:attrNameLst>
                                          <p:attrName>ppt_w</p:attrName>
                                        </p:attrNameLst>
                                      </p:cBhvr>
                                      <p:tavLst>
                                        <p:tav tm="0">
                                          <p:val>
                                            <p:fltVal val="0"/>
                                          </p:val>
                                        </p:tav>
                                        <p:tav tm="100000">
                                          <p:val>
                                            <p:strVal val="#ppt_w"/>
                                          </p:val>
                                        </p:tav>
                                      </p:tavLst>
                                    </p:anim>
                                    <p:anim calcmode="lin" valueType="num">
                                      <p:cBhvr>
                                        <p:cTn id="26" dur="350" fill="hold"/>
                                        <p:tgtEl>
                                          <p:spTgt spid="11"/>
                                        </p:tgtEl>
                                        <p:attrNameLst>
                                          <p:attrName>ppt_h</p:attrName>
                                        </p:attrNameLst>
                                      </p:cBhvr>
                                      <p:tavLst>
                                        <p:tav tm="0">
                                          <p:val>
                                            <p:fltVal val="0"/>
                                          </p:val>
                                        </p:tav>
                                        <p:tav tm="100000">
                                          <p:val>
                                            <p:strVal val="#ppt_h"/>
                                          </p:val>
                                        </p:tav>
                                      </p:tavLst>
                                    </p:anim>
                                    <p:animEffect transition="in" filter="fade">
                                      <p:cBhvr>
                                        <p:cTn id="27" dur="350"/>
                                        <p:tgtEl>
                                          <p:spTgt spid="11"/>
                                        </p:tgtEl>
                                      </p:cBhvr>
                                    </p:animEffect>
                                  </p:childTnLst>
                                </p:cTn>
                              </p:par>
                            </p:childTnLst>
                          </p:cTn>
                        </p:par>
                        <p:par>
                          <p:cTn id="28" fill="hold">
                            <p:stCondLst>
                              <p:cond delay="195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450"/>
                            </p:stCondLst>
                            <p:childTnLst>
                              <p:par>
                                <p:cTn id="35" presetID="53" presetClass="entr" presetSubtype="16"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childTnLst>
                          </p:cTn>
                        </p:par>
                        <p:par>
                          <p:cTn id="40" fill="hold">
                            <p:stCondLst>
                              <p:cond delay="295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ppt_x</p:attrName>
                                        </p:attrNameLst>
                                      </p:cBhvr>
                                      <p:tavLst>
                                        <p:tav tm="0">
                                          <p:val>
                                            <p:strVal val="#ppt_x"/>
                                          </p:val>
                                        </p:tav>
                                        <p:tav tm="100000">
                                          <p:val>
                                            <p:strVal val="#ppt_x"/>
                                          </p:val>
                                        </p:tav>
                                      </p:tavLst>
                                    </p:anim>
                                    <p:anim calcmode="lin" valueType="num">
                                      <p:cBhvr>
                                        <p:cTn id="45" dur="5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anim calcmode="lin" valueType="num">
                                      <p:cBhvr>
                                        <p:cTn id="49" dur="500" fill="hold"/>
                                        <p:tgtEl>
                                          <p:spTgt spid="5"/>
                                        </p:tgtEl>
                                        <p:attrNameLst>
                                          <p:attrName>ppt_x</p:attrName>
                                        </p:attrNameLst>
                                      </p:cBhvr>
                                      <p:tavLst>
                                        <p:tav tm="0">
                                          <p:val>
                                            <p:strVal val="#ppt_x"/>
                                          </p:val>
                                        </p:tav>
                                        <p:tav tm="100000">
                                          <p:val>
                                            <p:strVal val="#ppt_x"/>
                                          </p:val>
                                        </p:tav>
                                      </p:tavLst>
                                    </p:anim>
                                    <p:anim calcmode="lin" valueType="num">
                                      <p:cBhvr>
                                        <p:cTn id="50" dur="500" fill="hold"/>
                                        <p:tgtEl>
                                          <p:spTgt spid="5"/>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3700"/>
                            </p:stCondLst>
                            <p:childTnLst>
                              <p:par>
                                <p:cTn id="60" presetID="53" presetClass="entr" presetSubtype="16" fill="hold" grpId="0" nodeType="afterEffect">
                                  <p:stCondLst>
                                    <p:cond delay="0"/>
                                  </p:stCondLst>
                                  <p:iterate type="lt">
                                    <p:tmPct val="10000"/>
                                  </p:iterate>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par>
                          <p:cTn id="65" fill="hold">
                            <p:stCondLst>
                              <p:cond delay="4350"/>
                            </p:stCondLst>
                            <p:childTnLst>
                              <p:par>
                                <p:cTn id="66" presetID="14" presetClass="entr" presetSubtype="10" fill="hold" grpId="0" nodeType="afterEffect">
                                  <p:stCondLst>
                                    <p:cond delay="0"/>
                                  </p:stCondLst>
                                  <p:iterate type="lt">
                                    <p:tmPct val="10000"/>
                                  </p:iterate>
                                  <p:childTnLst>
                                    <p:set>
                                      <p:cBhvr>
                                        <p:cTn id="67" dur="1" fill="hold">
                                          <p:stCondLst>
                                            <p:cond delay="0"/>
                                          </p:stCondLst>
                                        </p:cTn>
                                        <p:tgtEl>
                                          <p:spTgt spid="18"/>
                                        </p:tgtEl>
                                        <p:attrNameLst>
                                          <p:attrName>style.visibility</p:attrName>
                                        </p:attrNameLst>
                                      </p:cBhvr>
                                      <p:to>
                                        <p:strVal val="visible"/>
                                      </p:to>
                                    </p:set>
                                    <p:animEffect transition="in" filter="randombar(horizontal)">
                                      <p:cBhvr>
                                        <p:cTn id="68" dur="500"/>
                                        <p:tgtEl>
                                          <p:spTgt spid="18"/>
                                        </p:tgtEl>
                                      </p:cBhvr>
                                    </p:animEffect>
                                  </p:childTnLst>
                                </p:cTn>
                              </p:par>
                              <p:par>
                                <p:cTn id="69" presetID="2" presetClass="entr" presetSubtype="2"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1+#ppt_w/2"/>
                                          </p:val>
                                        </p:tav>
                                        <p:tav tm="100000">
                                          <p:val>
                                            <p:strVal val="#ppt_x"/>
                                          </p:val>
                                        </p:tav>
                                      </p:tavLst>
                                    </p:anim>
                                    <p:anim calcmode="lin" valueType="num">
                                      <p:cBhvr additive="base">
                                        <p:cTn id="7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3" repeatCount="indefinite" fill="hold" display="0">
                  <p:stCondLst>
                    <p:cond delay="indefinite"/>
                  </p:stCondLst>
                  <p:endCondLst>
                    <p:cond evt="onStopAudio" delay="0">
                      <p:tgtEl>
                        <p:sldTgt/>
                      </p:tgtEl>
                    </p:cond>
                  </p:endCondLst>
                </p:cTn>
                <p:tgtEl>
                  <p:spTgt spid="14"/>
                </p:tgtEl>
              </p:cMediaNode>
            </p:audio>
          </p:childTnLst>
        </p:cTn>
      </p:par>
    </p:tnLst>
    <p:bldLst>
      <p:bldP spid="31" grpId="0" animBg="1"/>
      <p:bldP spid="5" grpId="0" animBg="1"/>
      <p:bldP spid="7" grpId="0" animBg="1"/>
      <p:bldP spid="8" grpId="0" animBg="1"/>
      <p:bldP spid="9" grpId="0" animBg="1"/>
      <p:bldP spid="10" grpId="0" animBg="1"/>
      <p:bldP spid="11" grpId="0" animBg="1"/>
      <p:bldP spid="17" grpId="0"/>
      <p:bldP spid="18" grpId="0"/>
      <p:bldP spid="12" grpId="0" animBg="1"/>
      <p:bldP spid="19" grpId="0"/>
      <p:bldP spid="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8"/>
          <p:cNvSpPr>
            <a:spLocks noChangeArrowheads="1"/>
          </p:cNvSpPr>
          <p:nvPr/>
        </p:nvSpPr>
        <p:spPr bwMode="auto">
          <a:xfrm rot="5400000">
            <a:off x="1353609" y="4105639"/>
            <a:ext cx="1346200" cy="1534583"/>
          </a:xfrm>
          <a:custGeom>
            <a:avLst/>
            <a:gdLst>
              <a:gd name="T0" fmla="*/ 1150999 w 826161"/>
              <a:gd name="T1" fmla="*/ 1408304 h 940604"/>
              <a:gd name="T2" fmla="*/ 82892 w 826161"/>
              <a:gd name="T3" fmla="*/ 1408304 h 940604"/>
              <a:gd name="T4" fmla="*/ 0 w 826161"/>
              <a:gd name="T5" fmla="*/ 1325205 h 940604"/>
              <a:gd name="T6" fmla="*/ 0 w 826161"/>
              <a:gd name="T7" fmla="*/ 254446 h 940604"/>
              <a:gd name="T8" fmla="*/ 82892 w 826161"/>
              <a:gd name="T9" fmla="*/ 171348 h 940604"/>
              <a:gd name="T10" fmla="*/ 517810 w 826161"/>
              <a:gd name="T11" fmla="*/ 171348 h 940604"/>
              <a:gd name="T12" fmla="*/ 616947 w 826161"/>
              <a:gd name="T13" fmla="*/ 0 h 940604"/>
              <a:gd name="T14" fmla="*/ 716082 w 826161"/>
              <a:gd name="T15" fmla="*/ 171348 h 940604"/>
              <a:gd name="T16" fmla="*/ 1150999 w 826161"/>
              <a:gd name="T17" fmla="*/ 171348 h 940604"/>
              <a:gd name="T18" fmla="*/ 1233892 w 826161"/>
              <a:gd name="T19" fmla="*/ 254446 h 940604"/>
              <a:gd name="T20" fmla="*/ 1233892 w 826161"/>
              <a:gd name="T21" fmla="*/ 1325205 h 940604"/>
              <a:gd name="T22" fmla="*/ 1150999 w 826161"/>
              <a:gd name="T23" fmla="*/ 1408304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w="28575" cap="flat" cmpd="sng">
            <a:noFill/>
            <a:bevel/>
            <a:headEnd/>
            <a:tailEnd/>
          </a:ln>
          <a:extLst/>
        </p:spPr>
        <p:txBody>
          <a:bodyPr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任意多边形 59"/>
          <p:cNvSpPr>
            <a:spLocks noChangeArrowheads="1"/>
          </p:cNvSpPr>
          <p:nvPr/>
        </p:nvSpPr>
        <p:spPr bwMode="auto">
          <a:xfrm rot="5400000">
            <a:off x="6644217" y="4106697"/>
            <a:ext cx="1346200" cy="1532467"/>
          </a:xfrm>
          <a:custGeom>
            <a:avLst/>
            <a:gdLst>
              <a:gd name="T0" fmla="*/ 1150999 w 826161"/>
              <a:gd name="T1" fmla="*/ 1404423 h 940604"/>
              <a:gd name="T2" fmla="*/ 82892 w 826161"/>
              <a:gd name="T3" fmla="*/ 1404423 h 940604"/>
              <a:gd name="T4" fmla="*/ 0 w 826161"/>
              <a:gd name="T5" fmla="*/ 1321554 h 940604"/>
              <a:gd name="T6" fmla="*/ 0 w 826161"/>
              <a:gd name="T7" fmla="*/ 253744 h 940604"/>
              <a:gd name="T8" fmla="*/ 82892 w 826161"/>
              <a:gd name="T9" fmla="*/ 170876 h 940604"/>
              <a:gd name="T10" fmla="*/ 517810 w 826161"/>
              <a:gd name="T11" fmla="*/ 170876 h 940604"/>
              <a:gd name="T12" fmla="*/ 616947 w 826161"/>
              <a:gd name="T13" fmla="*/ 0 h 940604"/>
              <a:gd name="T14" fmla="*/ 716082 w 826161"/>
              <a:gd name="T15" fmla="*/ 170876 h 940604"/>
              <a:gd name="T16" fmla="*/ 1150999 w 826161"/>
              <a:gd name="T17" fmla="*/ 170876 h 940604"/>
              <a:gd name="T18" fmla="*/ 1233892 w 826161"/>
              <a:gd name="T19" fmla="*/ 253744 h 940604"/>
              <a:gd name="T20" fmla="*/ 1233892 w 826161"/>
              <a:gd name="T21" fmla="*/ 1321554 h 940604"/>
              <a:gd name="T22" fmla="*/ 1150999 w 826161"/>
              <a:gd name="T23" fmla="*/ 1404423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83F4E"/>
          </a:solidFill>
          <a:ln w="28575" cap="flat" cmpd="sng">
            <a:noFill/>
            <a:bevel/>
            <a:headEnd/>
            <a:tailEnd/>
          </a:ln>
          <a:extLst/>
        </p:spPr>
        <p:txBody>
          <a:bodyPr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任意多边形 60"/>
          <p:cNvSpPr>
            <a:spLocks noChangeArrowheads="1"/>
          </p:cNvSpPr>
          <p:nvPr/>
        </p:nvSpPr>
        <p:spPr bwMode="auto">
          <a:xfrm rot="5400000">
            <a:off x="6644217" y="1570931"/>
            <a:ext cx="1346200" cy="1532467"/>
          </a:xfrm>
          <a:custGeom>
            <a:avLst/>
            <a:gdLst>
              <a:gd name="T0" fmla="*/ 1150999 w 826161"/>
              <a:gd name="T1" fmla="*/ 1404423 h 940604"/>
              <a:gd name="T2" fmla="*/ 82892 w 826161"/>
              <a:gd name="T3" fmla="*/ 1404423 h 940604"/>
              <a:gd name="T4" fmla="*/ 0 w 826161"/>
              <a:gd name="T5" fmla="*/ 1321554 h 940604"/>
              <a:gd name="T6" fmla="*/ 0 w 826161"/>
              <a:gd name="T7" fmla="*/ 253744 h 940604"/>
              <a:gd name="T8" fmla="*/ 82892 w 826161"/>
              <a:gd name="T9" fmla="*/ 170876 h 940604"/>
              <a:gd name="T10" fmla="*/ 517810 w 826161"/>
              <a:gd name="T11" fmla="*/ 170876 h 940604"/>
              <a:gd name="T12" fmla="*/ 616947 w 826161"/>
              <a:gd name="T13" fmla="*/ 0 h 940604"/>
              <a:gd name="T14" fmla="*/ 716082 w 826161"/>
              <a:gd name="T15" fmla="*/ 170876 h 940604"/>
              <a:gd name="T16" fmla="*/ 1150999 w 826161"/>
              <a:gd name="T17" fmla="*/ 170876 h 940604"/>
              <a:gd name="T18" fmla="*/ 1233892 w 826161"/>
              <a:gd name="T19" fmla="*/ 253744 h 940604"/>
              <a:gd name="T20" fmla="*/ 1233892 w 826161"/>
              <a:gd name="T21" fmla="*/ 1321554 h 940604"/>
              <a:gd name="T22" fmla="*/ 1150999 w 826161"/>
              <a:gd name="T23" fmla="*/ 1404423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w="28575" cap="flat" cmpd="sng">
            <a:noFill/>
            <a:bevel/>
            <a:headEnd/>
            <a:tailEnd/>
          </a:ln>
          <a:extLst/>
        </p:spPr>
        <p:txBody>
          <a:bodyPr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任意多边形 57"/>
          <p:cNvSpPr>
            <a:spLocks noChangeArrowheads="1"/>
          </p:cNvSpPr>
          <p:nvPr/>
        </p:nvSpPr>
        <p:spPr bwMode="auto">
          <a:xfrm rot="5400000">
            <a:off x="1353609" y="1569873"/>
            <a:ext cx="1346200" cy="1534583"/>
          </a:xfrm>
          <a:custGeom>
            <a:avLst/>
            <a:gdLst>
              <a:gd name="T0" fmla="*/ 1150999 w 826161"/>
              <a:gd name="T1" fmla="*/ 1408304 h 940604"/>
              <a:gd name="T2" fmla="*/ 82892 w 826161"/>
              <a:gd name="T3" fmla="*/ 1408304 h 940604"/>
              <a:gd name="T4" fmla="*/ 0 w 826161"/>
              <a:gd name="T5" fmla="*/ 1325205 h 940604"/>
              <a:gd name="T6" fmla="*/ 0 w 826161"/>
              <a:gd name="T7" fmla="*/ 254446 h 940604"/>
              <a:gd name="T8" fmla="*/ 82892 w 826161"/>
              <a:gd name="T9" fmla="*/ 171348 h 940604"/>
              <a:gd name="T10" fmla="*/ 517810 w 826161"/>
              <a:gd name="T11" fmla="*/ 171348 h 940604"/>
              <a:gd name="T12" fmla="*/ 616947 w 826161"/>
              <a:gd name="T13" fmla="*/ 0 h 940604"/>
              <a:gd name="T14" fmla="*/ 716082 w 826161"/>
              <a:gd name="T15" fmla="*/ 171348 h 940604"/>
              <a:gd name="T16" fmla="*/ 1150999 w 826161"/>
              <a:gd name="T17" fmla="*/ 171348 h 940604"/>
              <a:gd name="T18" fmla="*/ 1233892 w 826161"/>
              <a:gd name="T19" fmla="*/ 254446 h 940604"/>
              <a:gd name="T20" fmla="*/ 1233892 w 826161"/>
              <a:gd name="T21" fmla="*/ 1325205 h 940604"/>
              <a:gd name="T22" fmla="*/ 1150999 w 826161"/>
              <a:gd name="T23" fmla="*/ 1408304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83F4E"/>
          </a:solidFill>
          <a:ln w="28575" cap="flat" cmpd="sng">
            <a:noFill/>
            <a:bevel/>
            <a:headEnd/>
            <a:tailEnd/>
          </a:ln>
          <a:extLst/>
        </p:spPr>
        <p:txBody>
          <a:bodyPr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0" name="组合 3"/>
          <p:cNvGrpSpPr>
            <a:grpSpLocks/>
          </p:cNvGrpSpPr>
          <p:nvPr/>
        </p:nvGrpSpPr>
        <p:grpSpPr bwMode="auto">
          <a:xfrm>
            <a:off x="2846918" y="4199831"/>
            <a:ext cx="2770716" cy="1462952"/>
            <a:chOff x="0" y="0"/>
            <a:chExt cx="2077540" cy="1097605"/>
          </a:xfrm>
        </p:grpSpPr>
        <p:sp>
          <p:nvSpPr>
            <p:cNvPr id="21" name="矩形 55"/>
            <p:cNvSpPr>
              <a:spLocks noChangeArrowheads="1"/>
            </p:cNvSpPr>
            <p:nvPr/>
          </p:nvSpPr>
          <p:spPr bwMode="auto">
            <a:xfrm>
              <a:off x="0" y="258855"/>
              <a:ext cx="2077540" cy="8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p>
          </p:txBody>
        </p:sp>
        <p:sp>
          <p:nvSpPr>
            <p:cNvPr id="22" name="矩形 37"/>
            <p:cNvSpPr>
              <a:spLocks noChangeArrowheads="1"/>
            </p:cNvSpPr>
            <p:nvPr/>
          </p:nvSpPr>
          <p:spPr bwMode="auto">
            <a:xfrm>
              <a:off x="23278" y="0"/>
              <a:ext cx="1061575" cy="2540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grpSp>
        <p:nvGrpSpPr>
          <p:cNvPr id="23" name="组合 2"/>
          <p:cNvGrpSpPr>
            <a:grpSpLocks/>
          </p:cNvGrpSpPr>
          <p:nvPr/>
        </p:nvGrpSpPr>
        <p:grpSpPr bwMode="auto">
          <a:xfrm>
            <a:off x="8199968" y="1689464"/>
            <a:ext cx="2770717" cy="1462953"/>
            <a:chOff x="0" y="0"/>
            <a:chExt cx="2077540" cy="1097377"/>
          </a:xfrm>
        </p:grpSpPr>
        <p:sp>
          <p:nvSpPr>
            <p:cNvPr id="24" name="矩形 55"/>
            <p:cNvSpPr>
              <a:spLocks noChangeArrowheads="1"/>
            </p:cNvSpPr>
            <p:nvPr/>
          </p:nvSpPr>
          <p:spPr bwMode="auto">
            <a:xfrm>
              <a:off x="0" y="258801"/>
              <a:ext cx="2077540" cy="8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p>
          </p:txBody>
        </p:sp>
        <p:sp>
          <p:nvSpPr>
            <p:cNvPr id="25" name="矩形 54"/>
            <p:cNvSpPr>
              <a:spLocks noChangeArrowheads="1"/>
            </p:cNvSpPr>
            <p:nvPr/>
          </p:nvSpPr>
          <p:spPr bwMode="auto">
            <a:xfrm>
              <a:off x="23278" y="0"/>
              <a:ext cx="1061575" cy="2539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grpSp>
        <p:nvGrpSpPr>
          <p:cNvPr id="26" name="组合 1"/>
          <p:cNvGrpSpPr>
            <a:grpSpLocks/>
          </p:cNvGrpSpPr>
          <p:nvPr/>
        </p:nvGrpSpPr>
        <p:grpSpPr bwMode="auto">
          <a:xfrm>
            <a:off x="2908300" y="1604798"/>
            <a:ext cx="1710267" cy="1370700"/>
            <a:chOff x="0" y="0"/>
            <a:chExt cx="1282050" cy="1028023"/>
          </a:xfrm>
        </p:grpSpPr>
        <p:sp>
          <p:nvSpPr>
            <p:cNvPr id="27" name="文本框 61"/>
            <p:cNvSpPr>
              <a:spLocks noChangeArrowheads="1"/>
            </p:cNvSpPr>
            <p:nvPr/>
          </p:nvSpPr>
          <p:spPr bwMode="auto">
            <a:xfrm>
              <a:off x="0" y="0"/>
              <a:ext cx="1282050" cy="68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50%</a:t>
              </a:r>
              <a:endParaRPr kumimoji="0" lang="zh-CN" altLang="en-US" sz="5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直接连接符 62"/>
            <p:cNvSpPr>
              <a:spLocks noChangeShapeType="1"/>
            </p:cNvSpPr>
            <p:nvPr/>
          </p:nvSpPr>
          <p:spPr bwMode="auto">
            <a:xfrm>
              <a:off x="79537" y="701945"/>
              <a:ext cx="951111" cy="1"/>
            </a:xfrm>
            <a:prstGeom prst="line">
              <a:avLst/>
            </a:prstGeom>
            <a:noFill/>
            <a:ln w="6350">
              <a:solidFill>
                <a:srgbClr val="E8432E"/>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文本框 63"/>
            <p:cNvSpPr>
              <a:spLocks noChangeArrowheads="1"/>
            </p:cNvSpPr>
            <p:nvPr/>
          </p:nvSpPr>
          <p:spPr bwMode="auto">
            <a:xfrm>
              <a:off x="0" y="712601"/>
              <a:ext cx="1282050" cy="31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1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From 2019 </a:t>
              </a:r>
              <a:endParaRPr kumimoji="0" lang="zh-CN" altLang="en-US" sz="21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30" name="组合 4"/>
          <p:cNvGrpSpPr>
            <a:grpSpLocks/>
          </p:cNvGrpSpPr>
          <p:nvPr/>
        </p:nvGrpSpPr>
        <p:grpSpPr bwMode="auto">
          <a:xfrm>
            <a:off x="8301567" y="4189248"/>
            <a:ext cx="1710267" cy="1370251"/>
            <a:chOff x="0" y="0"/>
            <a:chExt cx="1282050" cy="1028173"/>
          </a:xfrm>
        </p:grpSpPr>
        <p:sp>
          <p:nvSpPr>
            <p:cNvPr id="31" name="文本框 64"/>
            <p:cNvSpPr>
              <a:spLocks noChangeArrowheads="1"/>
            </p:cNvSpPr>
            <p:nvPr/>
          </p:nvSpPr>
          <p:spPr bwMode="auto">
            <a:xfrm>
              <a:off x="0" y="0"/>
              <a:ext cx="1282050" cy="68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35%</a:t>
              </a:r>
              <a:endParaRPr kumimoji="0" lang="zh-CN" altLang="en-US" sz="5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直接连接符 65"/>
            <p:cNvSpPr>
              <a:spLocks noChangeShapeType="1"/>
            </p:cNvSpPr>
            <p:nvPr/>
          </p:nvSpPr>
          <p:spPr bwMode="auto">
            <a:xfrm>
              <a:off x="79537" y="701945"/>
              <a:ext cx="951111" cy="1"/>
            </a:xfrm>
            <a:prstGeom prst="line">
              <a:avLst/>
            </a:prstGeom>
            <a:noFill/>
            <a:ln w="6350">
              <a:solidFill>
                <a:srgbClr val="E8432E"/>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文本框 66"/>
            <p:cNvSpPr>
              <a:spLocks noChangeArrowheads="1"/>
            </p:cNvSpPr>
            <p:nvPr/>
          </p:nvSpPr>
          <p:spPr bwMode="auto">
            <a:xfrm>
              <a:off x="0" y="712601"/>
              <a:ext cx="1282050" cy="3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1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From 2019 </a:t>
              </a:r>
              <a:endParaRPr kumimoji="0" lang="zh-CN" altLang="en-US" sz="21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4" name="Freeform 37">
            <a:extLst>
              <a:ext uri="{FF2B5EF4-FFF2-40B4-BE49-F238E27FC236}">
                <a16:creationId xmlns:a16="http://schemas.microsoft.com/office/drawing/2014/main" id="{2C7ECEBA-460E-442A-A2EC-A2712B1B3774}"/>
              </a:ext>
            </a:extLst>
          </p:cNvPr>
          <p:cNvSpPr>
            <a:spLocks noEditPoints="1"/>
          </p:cNvSpPr>
          <p:nvPr/>
        </p:nvSpPr>
        <p:spPr bwMode="auto">
          <a:xfrm>
            <a:off x="1774196" y="1988482"/>
            <a:ext cx="387114" cy="618135"/>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sp>
        <p:nvSpPr>
          <p:cNvPr id="35" name="Freeform 63">
            <a:extLst>
              <a:ext uri="{FF2B5EF4-FFF2-40B4-BE49-F238E27FC236}">
                <a16:creationId xmlns:a16="http://schemas.microsoft.com/office/drawing/2014/main" id="{90B2411C-74D0-4344-9E85-1153BB0D57DB}"/>
              </a:ext>
            </a:extLst>
          </p:cNvPr>
          <p:cNvSpPr>
            <a:spLocks noEditPoints="1"/>
          </p:cNvSpPr>
          <p:nvPr/>
        </p:nvSpPr>
        <p:spPr bwMode="auto">
          <a:xfrm>
            <a:off x="6981074" y="4548159"/>
            <a:ext cx="563590" cy="64013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nvGrpSpPr>
          <p:cNvPr id="36" name="组合 35">
            <a:extLst>
              <a:ext uri="{FF2B5EF4-FFF2-40B4-BE49-F238E27FC236}">
                <a16:creationId xmlns:a16="http://schemas.microsoft.com/office/drawing/2014/main" id="{8EDECECA-F7E1-4F02-8820-FC092C3070B0}"/>
              </a:ext>
            </a:extLst>
          </p:cNvPr>
          <p:cNvGrpSpPr/>
          <p:nvPr/>
        </p:nvGrpSpPr>
        <p:grpSpPr>
          <a:xfrm>
            <a:off x="1699109" y="4629150"/>
            <a:ext cx="532252" cy="433386"/>
            <a:chOff x="3922713" y="842963"/>
            <a:chExt cx="623888" cy="508001"/>
          </a:xfrm>
          <a:solidFill>
            <a:schemeClr val="bg1"/>
          </a:solidFill>
        </p:grpSpPr>
        <p:sp>
          <p:nvSpPr>
            <p:cNvPr id="37" name="Freeform 74">
              <a:extLst>
                <a:ext uri="{FF2B5EF4-FFF2-40B4-BE49-F238E27FC236}">
                  <a16:creationId xmlns:a16="http://schemas.microsoft.com/office/drawing/2014/main" id="{8E9B16AE-F600-4F1A-9B07-E9D3D460D979}"/>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8" name="Freeform 75">
              <a:extLst>
                <a:ext uri="{FF2B5EF4-FFF2-40B4-BE49-F238E27FC236}">
                  <a16:creationId xmlns:a16="http://schemas.microsoft.com/office/drawing/2014/main" id="{50FCB1CD-9A1C-43BF-A749-208B25D7F4EB}"/>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sp>
        <p:nvSpPr>
          <p:cNvPr id="39" name="KSO_Shape">
            <a:extLst>
              <a:ext uri="{FF2B5EF4-FFF2-40B4-BE49-F238E27FC236}">
                <a16:creationId xmlns:a16="http://schemas.microsoft.com/office/drawing/2014/main" id="{0642EE5D-B97E-4E7B-AC35-E956613FA033}"/>
              </a:ext>
            </a:extLst>
          </p:cNvPr>
          <p:cNvSpPr>
            <a:spLocks/>
          </p:cNvSpPr>
          <p:nvPr/>
        </p:nvSpPr>
        <p:spPr bwMode="auto">
          <a:xfrm>
            <a:off x="6938546" y="2073111"/>
            <a:ext cx="581149" cy="44070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42763421"/>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p:cBhvr>
                                        <p:cTn id="9" dur="750"/>
                                        <p:tgtEl>
                                          <p:spTgt spid="5"/>
                                        </p:tgtEl>
                                      </p:cBhvr>
                                    </p:animEffect>
                                  </p:childTnLst>
                                </p:cTn>
                              </p:par>
                              <p:par>
                                <p:cTn id="10" presetID="35" presetClass="path" presetSubtype="0" accel="50000" decel="50000" fill="hold" grpId="1" nodeType="withEffect">
                                  <p:stCondLst>
                                    <p:cond delay="0"/>
                                  </p:stCondLst>
                                  <p:childTnLst>
                                    <p:animMotion origin="layout" path="M 2.77778E-7 -2.83951E-6 L -0.25 -2.83951E-6 " pathEditMode="relative" rAng="0" ptsTypes="AA">
                                      <p:cBhvr>
                                        <p:cTn id="11" dur="750" spd="-100000" fill="hold"/>
                                        <p:tgtEl>
                                          <p:spTgt spid="5"/>
                                        </p:tgtEl>
                                        <p:attrNameLst>
                                          <p:attrName>ppt_x,ppt_y</p:attrName>
                                        </p:attrNameLst>
                                      </p:cBhvr>
                                      <p:rCtr x="-1250000" y="0"/>
                                    </p:animMotion>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p:cBhvr>
                                        <p:cTn id="15" dur="500"/>
                                        <p:tgtEl>
                                          <p:spTgt spid="26"/>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750" fill="hold"/>
                                        <p:tgtEl>
                                          <p:spTgt spid="4"/>
                                        </p:tgtEl>
                                        <p:attrNameLst>
                                          <p:attrName>ppt_w</p:attrName>
                                        </p:attrNameLst>
                                      </p:cBhvr>
                                      <p:tavLst>
                                        <p:tav tm="0">
                                          <p:val>
                                            <p:fltVal val="0"/>
                                          </p:val>
                                        </p:tav>
                                        <p:tav tm="100000">
                                          <p:val>
                                            <p:strVal val="#ppt_w"/>
                                          </p:val>
                                        </p:tav>
                                      </p:tavLst>
                                    </p:anim>
                                    <p:anim calcmode="lin" valueType="num">
                                      <p:cBhvr>
                                        <p:cTn id="20" dur="750" fill="hold"/>
                                        <p:tgtEl>
                                          <p:spTgt spid="4"/>
                                        </p:tgtEl>
                                        <p:attrNameLst>
                                          <p:attrName>ppt_h</p:attrName>
                                        </p:attrNameLst>
                                      </p:cBhvr>
                                      <p:tavLst>
                                        <p:tav tm="0">
                                          <p:val>
                                            <p:fltVal val="0"/>
                                          </p:val>
                                        </p:tav>
                                        <p:tav tm="100000">
                                          <p:val>
                                            <p:strVal val="#ppt_h"/>
                                          </p:val>
                                        </p:tav>
                                      </p:tavLst>
                                    </p:anim>
                                    <p:animEffect>
                                      <p:cBhvr>
                                        <p:cTn id="21" dur="750"/>
                                        <p:tgtEl>
                                          <p:spTgt spid="4"/>
                                        </p:tgtEl>
                                      </p:cBhvr>
                                    </p:animEffect>
                                  </p:childTnLst>
                                </p:cTn>
                              </p:par>
                              <p:par>
                                <p:cTn id="22" presetID="35" presetClass="path" presetSubtype="0" accel="50000" decel="50000" fill="hold" grpId="1" nodeType="withEffect">
                                  <p:stCondLst>
                                    <p:cond delay="0"/>
                                  </p:stCondLst>
                                  <p:childTnLst>
                                    <p:animMotion origin="layout" path="M -3.61111E-6 -1.85185E-6 L -0.19757 -1.85185E-6 " pathEditMode="relative" rAng="0" ptsTypes="AA">
                                      <p:cBhvr>
                                        <p:cTn id="23" dur="750" spd="-100000" fill="hold"/>
                                        <p:tgtEl>
                                          <p:spTgt spid="4"/>
                                        </p:tgtEl>
                                        <p:attrNameLst>
                                          <p:attrName>ppt_x,ppt_y</p:attrName>
                                        </p:attrNameLst>
                                      </p:cBhvr>
                                      <p:rCtr x="-987800" y="0"/>
                                    </p:animMotion>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p:cBhvr>
                                        <p:cTn id="27" dur="500"/>
                                        <p:tgtEl>
                                          <p:spTgt spid="23"/>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750" fill="hold"/>
                                        <p:tgtEl>
                                          <p:spTgt spid="2"/>
                                        </p:tgtEl>
                                        <p:attrNameLst>
                                          <p:attrName>ppt_w</p:attrName>
                                        </p:attrNameLst>
                                      </p:cBhvr>
                                      <p:tavLst>
                                        <p:tav tm="0">
                                          <p:val>
                                            <p:fltVal val="0"/>
                                          </p:val>
                                        </p:tav>
                                        <p:tav tm="100000">
                                          <p:val>
                                            <p:strVal val="#ppt_w"/>
                                          </p:val>
                                        </p:tav>
                                      </p:tavLst>
                                    </p:anim>
                                    <p:anim calcmode="lin" valueType="num">
                                      <p:cBhvr>
                                        <p:cTn id="32" dur="750" fill="hold"/>
                                        <p:tgtEl>
                                          <p:spTgt spid="2"/>
                                        </p:tgtEl>
                                        <p:attrNameLst>
                                          <p:attrName>ppt_h</p:attrName>
                                        </p:attrNameLst>
                                      </p:cBhvr>
                                      <p:tavLst>
                                        <p:tav tm="0">
                                          <p:val>
                                            <p:fltVal val="0"/>
                                          </p:val>
                                        </p:tav>
                                        <p:tav tm="100000">
                                          <p:val>
                                            <p:strVal val="#ppt_h"/>
                                          </p:val>
                                        </p:tav>
                                      </p:tavLst>
                                    </p:anim>
                                    <p:animEffect>
                                      <p:cBhvr>
                                        <p:cTn id="33" dur="750"/>
                                        <p:tgtEl>
                                          <p:spTgt spid="2"/>
                                        </p:tgtEl>
                                      </p:cBhvr>
                                    </p:animEffect>
                                  </p:childTnLst>
                                </p:cTn>
                              </p:par>
                              <p:par>
                                <p:cTn id="34" presetID="35" presetClass="path" presetSubtype="0" accel="50000" decel="50000" fill="hold" grpId="1" nodeType="withEffect">
                                  <p:stCondLst>
                                    <p:cond delay="0"/>
                                  </p:stCondLst>
                                  <p:childTnLst>
                                    <p:animMotion origin="layout" path="M 2.77778E-7 -2.83951E-6 L -0.25 -2.83951E-6 " pathEditMode="relative" rAng="0" ptsTypes="AA">
                                      <p:cBhvr>
                                        <p:cTn id="35" dur="750" spd="-100000" fill="hold"/>
                                        <p:tgtEl>
                                          <p:spTgt spid="2"/>
                                        </p:tgtEl>
                                        <p:attrNameLst>
                                          <p:attrName>ppt_x,ppt_y</p:attrName>
                                        </p:attrNameLst>
                                      </p:cBhvr>
                                      <p:rCtr x="-1250000" y="0"/>
                                    </p:animMotion>
                                  </p:childTnLst>
                                </p:cTn>
                              </p:par>
                            </p:childTnLst>
                          </p:cTn>
                        </p:par>
                        <p:par>
                          <p:cTn id="36" fill="hold">
                            <p:stCondLst>
                              <p:cond delay="325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p:cBhvr>
                                        <p:cTn id="39" dur="500"/>
                                        <p:tgtEl>
                                          <p:spTgt spid="20"/>
                                        </p:tgtEl>
                                      </p:cBhvr>
                                    </p:animEffect>
                                  </p:childTnLst>
                                </p:cTn>
                              </p:par>
                            </p:childTnLst>
                          </p:cTn>
                        </p:par>
                        <p:par>
                          <p:cTn id="40" fill="hold">
                            <p:stCondLst>
                              <p:cond delay="375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750" fill="hold"/>
                                        <p:tgtEl>
                                          <p:spTgt spid="3"/>
                                        </p:tgtEl>
                                        <p:attrNameLst>
                                          <p:attrName>ppt_w</p:attrName>
                                        </p:attrNameLst>
                                      </p:cBhvr>
                                      <p:tavLst>
                                        <p:tav tm="0">
                                          <p:val>
                                            <p:fltVal val="0"/>
                                          </p:val>
                                        </p:tav>
                                        <p:tav tm="100000">
                                          <p:val>
                                            <p:strVal val="#ppt_w"/>
                                          </p:val>
                                        </p:tav>
                                      </p:tavLst>
                                    </p:anim>
                                    <p:anim calcmode="lin" valueType="num">
                                      <p:cBhvr>
                                        <p:cTn id="44" dur="750" fill="hold"/>
                                        <p:tgtEl>
                                          <p:spTgt spid="3"/>
                                        </p:tgtEl>
                                        <p:attrNameLst>
                                          <p:attrName>ppt_h</p:attrName>
                                        </p:attrNameLst>
                                      </p:cBhvr>
                                      <p:tavLst>
                                        <p:tav tm="0">
                                          <p:val>
                                            <p:fltVal val="0"/>
                                          </p:val>
                                        </p:tav>
                                        <p:tav tm="100000">
                                          <p:val>
                                            <p:strVal val="#ppt_h"/>
                                          </p:val>
                                        </p:tav>
                                      </p:tavLst>
                                    </p:anim>
                                    <p:animEffect>
                                      <p:cBhvr>
                                        <p:cTn id="45" dur="750"/>
                                        <p:tgtEl>
                                          <p:spTgt spid="3"/>
                                        </p:tgtEl>
                                      </p:cBhvr>
                                    </p:animEffect>
                                  </p:childTnLst>
                                </p:cTn>
                              </p:par>
                              <p:par>
                                <p:cTn id="46" presetID="35" presetClass="path" presetSubtype="0" accel="50000" decel="50000" fill="hold" grpId="1" nodeType="withEffect">
                                  <p:stCondLst>
                                    <p:cond delay="0"/>
                                  </p:stCondLst>
                                  <p:childTnLst>
                                    <p:animMotion origin="layout" path="M -3.61111E-6 -4.93827E-6 L -0.196 -4.93827E-6 " pathEditMode="relative" rAng="0" ptsTypes="AA">
                                      <p:cBhvr>
                                        <p:cTn id="47" dur="750" spd="-100000" fill="hold"/>
                                        <p:tgtEl>
                                          <p:spTgt spid="3"/>
                                        </p:tgtEl>
                                        <p:attrNameLst>
                                          <p:attrName>ppt_x,ppt_y</p:attrName>
                                        </p:attrNameLst>
                                      </p:cBhvr>
                                      <p:rCtr x="-980900" y="0"/>
                                    </p:animMotion>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4507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9901924" y="4470835"/>
            <a:ext cx="1963645" cy="1308459"/>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34" name="5436543"/>
          <p:cNvPicPr>
            <a:picLocks noChangeAspect="1"/>
          </p:cNvPicPr>
          <p:nvPr>
            <p:custDataLst>
              <p:tags r:id="rId2"/>
            </p:custDataLst>
          </p:nvPr>
        </p:nvPicPr>
        <p:blipFill>
          <a:blip r:embed="rId14">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tretch>
            <a:fillRect/>
          </a:stretch>
        </p:blipFill>
        <p:spPr>
          <a:xfrm>
            <a:off x="7871143" y="4430721"/>
            <a:ext cx="1963645" cy="1388686"/>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33" name="P343 32"/>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5840362" y="4470835"/>
            <a:ext cx="1963645" cy="1308459"/>
          </a:xfrm>
          <a:custGeom>
            <a:avLst/>
            <a:gdLst>
              <a:gd name="connsiteX0" fmla="*/ 0 w 1963645"/>
              <a:gd name="connsiteY0" fmla="*/ 0 h 1755062"/>
              <a:gd name="connsiteX1" fmla="*/ 1963645 w 1963645"/>
              <a:gd name="connsiteY1" fmla="*/ 0 h 1755062"/>
              <a:gd name="connsiteX2" fmla="*/ 1963645 w 1963645"/>
              <a:gd name="connsiteY2" fmla="*/ 1755062 h 1755062"/>
              <a:gd name="connsiteX3" fmla="*/ 0 w 1963645"/>
              <a:gd name="connsiteY3" fmla="*/ 1755062 h 1755062"/>
            </a:gdLst>
            <a:ahLst/>
            <a:cxnLst>
              <a:cxn ang="0">
                <a:pos x="connsiteX0" y="connsiteY0"/>
              </a:cxn>
              <a:cxn ang="0">
                <a:pos x="connsiteX1" y="connsiteY1"/>
              </a:cxn>
              <a:cxn ang="0">
                <a:pos x="connsiteX2" y="connsiteY2"/>
              </a:cxn>
              <a:cxn ang="0">
                <a:pos x="connsiteX3" y="connsiteY3"/>
              </a:cxn>
            </a:cxnLst>
            <a:rect l="l" t="t" r="r" b="b"/>
            <a:pathLst>
              <a:path w="1963645" h="1755062">
                <a:moveTo>
                  <a:pt x="0" y="0"/>
                </a:moveTo>
                <a:lnTo>
                  <a:pt x="1963645" y="0"/>
                </a:lnTo>
                <a:lnTo>
                  <a:pt x="1963645" y="1755062"/>
                </a:lnTo>
                <a:lnTo>
                  <a:pt x="0" y="1755062"/>
                </a:lnTo>
                <a:close/>
              </a:path>
            </a:pathLst>
          </a:custGeom>
        </p:spPr>
      </p:pic>
      <p:pic>
        <p:nvPicPr>
          <p:cNvPr id="29" name="35465"/>
          <p:cNvPicPr>
            <a:picLocks noChangeAspect="1"/>
          </p:cNvPicPr>
          <p:nvPr>
            <p:custDataLst>
              <p:tags r:id="rId4"/>
            </p:custDataLst>
          </p:nvPr>
        </p:nvPicPr>
        <p:blipFill rotWithShape="1">
          <a:blip r:embed="rId17">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val="0"/>
              </a:ext>
            </a:extLst>
          </a:blip>
          <a:srcRect t="5589" b="20939"/>
          <a:stretch/>
        </p:blipFill>
        <p:spPr>
          <a:xfrm>
            <a:off x="5820695" y="1162339"/>
            <a:ext cx="6044874" cy="2959415"/>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p:spPr>
      </p:pic>
      <p:sp>
        <p:nvSpPr>
          <p:cNvPr id="17" name="536"/>
          <p:cNvSpPr txBox="1"/>
          <p:nvPr>
            <p:custDataLst>
              <p:tags r:id="rId5"/>
            </p:custDataLst>
          </p:nvPr>
        </p:nvSpPr>
        <p:spPr>
          <a:xfrm>
            <a:off x="468569" y="1454693"/>
            <a:ext cx="3819832" cy="46166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19" name="5343品 18"/>
          <p:cNvCxnSpPr/>
          <p:nvPr>
            <p:custDataLst>
              <p:tags r:id="rId6"/>
            </p:custDataLst>
          </p:nvPr>
        </p:nvCxnSpPr>
        <p:spPr>
          <a:xfrm>
            <a:off x="383459" y="1533798"/>
            <a:ext cx="0" cy="3650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3542"/>
          <p:cNvSpPr/>
          <p:nvPr>
            <p:custDataLst>
              <p:tags r:id="rId7"/>
            </p:custDataLst>
          </p:nvPr>
        </p:nvSpPr>
        <p:spPr>
          <a:xfrm>
            <a:off x="276835" y="2125396"/>
            <a:ext cx="5353360" cy="2058577"/>
          </a:xfrm>
          <a:prstGeom prst="rect">
            <a:avLst/>
          </a:prstGeom>
        </p:spPr>
        <p:txBody>
          <a:bodyPr wrap="square">
            <a:sp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 ipsum dolor sit amet, consectetur adipisicing elit, sed do eiusmod tempor incididunt ut labore et dolore magna aliqua. Ut enim ad minim veniam, quis nostrud exercitation ullamcol aboris nisi ut aliquip ex commodo consequat.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54 24"/>
          <p:cNvSpPr txBox="1"/>
          <p:nvPr>
            <p:custDataLst>
              <p:tags r:id="rId8"/>
            </p:custDataLst>
          </p:nvPr>
        </p:nvSpPr>
        <p:spPr>
          <a:xfrm>
            <a:off x="468569" y="4378830"/>
            <a:ext cx="3819832" cy="46166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26" name="3123n2品 25"/>
          <p:cNvCxnSpPr/>
          <p:nvPr>
            <p:custDataLst>
              <p:tags r:id="rId9"/>
            </p:custDataLst>
          </p:nvPr>
        </p:nvCxnSpPr>
        <p:spPr>
          <a:xfrm>
            <a:off x="383459" y="4457934"/>
            <a:ext cx="0" cy="3650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32354出品 26"/>
          <p:cNvSpPr/>
          <p:nvPr>
            <p:custDataLst>
              <p:tags r:id="rId10"/>
            </p:custDataLst>
          </p:nvPr>
        </p:nvSpPr>
        <p:spPr>
          <a:xfrm>
            <a:off x="276835" y="5064281"/>
            <a:ext cx="4944095" cy="726289"/>
          </a:xfrm>
          <a:prstGeom prst="rect">
            <a:avLst/>
          </a:prstGeom>
        </p:spPr>
        <p:txBody>
          <a:bodyPr wrap="square">
            <a:sp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 ipsum dolor sit amet, consectetur adipisicing elit, sed do eiusmod tempor.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203922599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4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2" presetClass="entr" presetSubtype="2"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4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6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0-#ppt_w/2"/>
                                          </p:val>
                                        </p:tav>
                                        <p:tav tm="100000">
                                          <p:val>
                                            <p:strVal val="#ppt_x"/>
                                          </p:val>
                                        </p:tav>
                                      </p:tavLst>
                                    </p:anim>
                                    <p:anim calcmode="lin" valueType="num">
                                      <p:cBhvr additive="base">
                                        <p:cTn id="37" dur="500" fill="hold"/>
                                        <p:tgtEl>
                                          <p:spTgt spid="25"/>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8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P spid="23" grpId="0" animBg="1" autoUpdateAnimBg="0"/>
      <p:bldP spid="25" grpId="0" animBg="1" autoUpdateAnimBg="0"/>
      <p:bldP spid="2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 name="任意多边形 10"/>
          <p:cNvSpPr>
            <a:spLocks noChangeArrowheads="1"/>
          </p:cNvSpPr>
          <p:nvPr/>
        </p:nvSpPr>
        <p:spPr bwMode="auto">
          <a:xfrm rot="10800000">
            <a:off x="785285" y="1892301"/>
            <a:ext cx="1164167" cy="1325033"/>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227" name="任意多边形 14"/>
          <p:cNvSpPr>
            <a:spLocks noChangeArrowheads="1"/>
          </p:cNvSpPr>
          <p:nvPr/>
        </p:nvSpPr>
        <p:spPr bwMode="auto">
          <a:xfrm rot="10800000">
            <a:off x="4588934" y="1892301"/>
            <a:ext cx="1164167" cy="1325033"/>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9235" name="组合 19"/>
          <p:cNvGrpSpPr>
            <a:grpSpLocks/>
          </p:cNvGrpSpPr>
          <p:nvPr/>
        </p:nvGrpSpPr>
        <p:grpSpPr bwMode="auto">
          <a:xfrm>
            <a:off x="2614085" y="1892300"/>
            <a:ext cx="1248833" cy="1325033"/>
            <a:chOff x="0" y="0"/>
            <a:chExt cx="936375" cy="993808"/>
          </a:xfrm>
        </p:grpSpPr>
        <p:sp>
          <p:nvSpPr>
            <p:cNvPr id="8221" name="任意多边形 20"/>
            <p:cNvSpPr>
              <a:spLocks noChangeArrowheads="1"/>
            </p:cNvSpPr>
            <p:nvPr/>
          </p:nvSpPr>
          <p:spPr bwMode="auto">
            <a:xfrm rot="10800000">
              <a:off x="31742" y="0"/>
              <a:ext cx="872891" cy="993808"/>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8222" name="组合 21"/>
            <p:cNvGrpSpPr>
              <a:grpSpLocks/>
            </p:cNvGrpSpPr>
            <p:nvPr/>
          </p:nvGrpSpPr>
          <p:grpSpPr bwMode="auto">
            <a:xfrm>
              <a:off x="0" y="15342"/>
              <a:ext cx="936375" cy="759048"/>
              <a:chOff x="0" y="0"/>
              <a:chExt cx="1282050" cy="1039261"/>
            </a:xfrm>
          </p:grpSpPr>
          <p:sp>
            <p:nvSpPr>
              <p:cNvPr id="8223" name="文本框 22"/>
              <p:cNvSpPr>
                <a:spLocks noChangeArrowheads="1"/>
              </p:cNvSpPr>
              <p:nvPr/>
            </p:nvSpPr>
            <p:spPr bwMode="auto">
              <a:xfrm>
                <a:off x="0" y="0"/>
                <a:ext cx="1282050" cy="68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35%</a:t>
                </a:r>
                <a:endParaRPr kumimoji="0" lang="zh-CN" altLang="en-US" sz="37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224" name="直接连接符 23"/>
              <p:cNvSpPr>
                <a:spLocks noChangeShapeType="1"/>
              </p:cNvSpPr>
              <p:nvPr/>
            </p:nvSpPr>
            <p:spPr bwMode="auto">
              <a:xfrm>
                <a:off x="165470" y="721511"/>
                <a:ext cx="951111" cy="1"/>
              </a:xfrm>
              <a:prstGeom prst="line">
                <a:avLst/>
              </a:prstGeom>
              <a:noFill/>
              <a:ln w="6350">
                <a:solidFill>
                  <a:schemeClr val="bg1"/>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225" name="文本框 24"/>
              <p:cNvSpPr>
                <a:spLocks noChangeArrowheads="1"/>
              </p:cNvSpPr>
              <p:nvPr/>
            </p:nvSpPr>
            <p:spPr bwMode="auto">
              <a:xfrm>
                <a:off x="0" y="712602"/>
                <a:ext cx="1282050" cy="32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From 2019 </a:t>
                </a:r>
                <a:endParaRPr kumimoji="0" lang="zh-CN" altLang="en-US" sz="1467"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sp>
        <p:nvSpPr>
          <p:cNvPr id="9241" name="矩形 55"/>
          <p:cNvSpPr>
            <a:spLocks noChangeArrowheads="1"/>
          </p:cNvSpPr>
          <p:nvPr/>
        </p:nvSpPr>
        <p:spPr bwMode="auto">
          <a:xfrm>
            <a:off x="393700" y="4638709"/>
            <a:ext cx="586951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121917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9243" name="矩形 36"/>
          <p:cNvSpPr>
            <a:spLocks noChangeArrowheads="1"/>
          </p:cNvSpPr>
          <p:nvPr/>
        </p:nvSpPr>
        <p:spPr bwMode="auto">
          <a:xfrm>
            <a:off x="424212" y="4101076"/>
            <a:ext cx="2031325" cy="461665"/>
          </a:xfrm>
          <a:prstGeom prst="rect">
            <a:avLst/>
          </a:prstGeom>
          <a:solidFill>
            <a:srgbClr val="E8432E"/>
          </a:solidFill>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nvGrpSpPr>
          <p:cNvPr id="9244" name="组合 4"/>
          <p:cNvGrpSpPr>
            <a:grpSpLocks/>
          </p:cNvGrpSpPr>
          <p:nvPr/>
        </p:nvGrpSpPr>
        <p:grpSpPr bwMode="auto">
          <a:xfrm>
            <a:off x="7040034" y="1782234"/>
            <a:ext cx="4502151" cy="5691717"/>
            <a:chOff x="0" y="0"/>
            <a:chExt cx="3376368" cy="4268194"/>
          </a:xfrm>
        </p:grpSpPr>
        <p:pic>
          <p:nvPicPr>
            <p:cNvPr id="8209" name="图片 3"/>
            <p:cNvPicPr>
              <a:picLocks noChangeAspect="1" noChangeArrowheads="1"/>
            </p:cNvPicPr>
            <p:nvPr/>
          </p:nvPicPr>
          <p:blipFill>
            <a:blip r:embed="rId3">
              <a:extLst>
                <a:ext uri="{28A0092B-C50C-407E-A947-70E740481C1C}">
                  <a14:useLocalDpi xmlns:a14="http://schemas.microsoft.com/office/drawing/2010/main" val="0"/>
                </a:ext>
              </a:extLst>
            </a:blip>
            <a:srcRect l="53908" t="10519" r="5429" b="17484"/>
            <a:stretch>
              <a:fillRect/>
            </a:stretch>
          </p:blipFill>
          <p:spPr bwMode="auto">
            <a:xfrm>
              <a:off x="0" y="0"/>
              <a:ext cx="3376368" cy="426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8" name="组合 50"/>
            <p:cNvGrpSpPr>
              <a:grpSpLocks/>
            </p:cNvGrpSpPr>
            <p:nvPr/>
          </p:nvGrpSpPr>
          <p:grpSpPr bwMode="auto">
            <a:xfrm>
              <a:off x="249760" y="447138"/>
              <a:ext cx="2907928" cy="3359157"/>
              <a:chOff x="6217" y="4999"/>
              <a:chExt cx="2907928" cy="3359157"/>
            </a:xfrm>
          </p:grpSpPr>
          <p:pic>
            <p:nvPicPr>
              <p:cNvPr id="8210" name="图片 2"/>
              <p:cNvPicPr>
                <a:picLocks noChangeAspect="1" noChangeArrowheads="1"/>
              </p:cNvPicPr>
              <p:nvPr/>
            </p:nvPicPr>
            <p:blipFill rotWithShape="1">
              <a:blip r:embed="rId4">
                <a:extLst>
                  <a:ext uri="{28A0092B-C50C-407E-A947-70E740481C1C}">
                    <a14:useLocalDpi xmlns:a14="http://schemas.microsoft.com/office/drawing/2010/main" val="0"/>
                  </a:ext>
                </a:extLst>
              </a:blip>
              <a:srcRect l="29825" r="12832"/>
              <a:stretch/>
            </p:blipFill>
            <p:spPr bwMode="auto">
              <a:xfrm>
                <a:off x="6217" y="4999"/>
                <a:ext cx="2907928" cy="335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4" name="任意多边形 46"/>
              <p:cNvSpPr>
                <a:spLocks noChangeArrowheads="1"/>
              </p:cNvSpPr>
              <p:nvPr/>
            </p:nvSpPr>
            <p:spPr bwMode="auto">
              <a:xfrm>
                <a:off x="442156" y="575973"/>
                <a:ext cx="609004" cy="446341"/>
              </a:xfrm>
              <a:custGeom>
                <a:avLst/>
                <a:gdLst>
                  <a:gd name="T0" fmla="*/ 1383752 w 4433135"/>
                  <a:gd name="T1" fmla="*/ 867104 h 3249065"/>
                  <a:gd name="T2" fmla="*/ 1258108 w 4433135"/>
                  <a:gd name="T3" fmla="*/ 868142 h 3249065"/>
                  <a:gd name="T4" fmla="*/ 1210263 w 4433135"/>
                  <a:gd name="T5" fmla="*/ 944893 h 3249065"/>
                  <a:gd name="T6" fmla="*/ 1459057 w 4433135"/>
                  <a:gd name="T7" fmla="*/ 2196531 h 3249065"/>
                  <a:gd name="T8" fmla="*/ 1733368 w 4433135"/>
                  <a:gd name="T9" fmla="*/ 2583239 h 3249065"/>
                  <a:gd name="T10" fmla="*/ 2049146 w 4433135"/>
                  <a:gd name="T11" fmla="*/ 2583239 h 3249065"/>
                  <a:gd name="T12" fmla="*/ 2103371 w 4433135"/>
                  <a:gd name="T13" fmla="*/ 2456304 h 3249065"/>
                  <a:gd name="T14" fmla="*/ 1832248 w 4433135"/>
                  <a:gd name="T15" fmla="*/ 1054116 h 3249065"/>
                  <a:gd name="T16" fmla="*/ 1720610 w 4433135"/>
                  <a:gd name="T17" fmla="*/ 868142 h 3249065"/>
                  <a:gd name="T18" fmla="*/ 1511289 w 4433135"/>
                  <a:gd name="T19" fmla="*/ 867589 h 3249065"/>
                  <a:gd name="T20" fmla="*/ 1383752 w 4433135"/>
                  <a:gd name="T21" fmla="*/ 867104 h 3249065"/>
                  <a:gd name="T22" fmla="*/ 146071 w 4433135"/>
                  <a:gd name="T23" fmla="*/ 0 h 3249065"/>
                  <a:gd name="T24" fmla="*/ 882914 w 4433135"/>
                  <a:gd name="T25" fmla="*/ 0 h 3249065"/>
                  <a:gd name="T26" fmla="*/ 880954 w 4433135"/>
                  <a:gd name="T27" fmla="*/ 74488 h 3249065"/>
                  <a:gd name="T28" fmla="*/ 1122741 w 4433135"/>
                  <a:gd name="T29" fmla="*/ 461420 h 3249065"/>
                  <a:gd name="T30" fmla="*/ 1786399 w 4433135"/>
                  <a:gd name="T31" fmla="*/ 283593 h 3249065"/>
                  <a:gd name="T32" fmla="*/ 1950131 w 4433135"/>
                  <a:gd name="T33" fmla="*/ 0 h 3249065"/>
                  <a:gd name="T34" fmla="*/ 2992123 w 4433135"/>
                  <a:gd name="T35" fmla="*/ 0 h 3249065"/>
                  <a:gd name="T36" fmla="*/ 2975391 w 4433135"/>
                  <a:gd name="T37" fmla="*/ 34734 h 3249065"/>
                  <a:gd name="T38" fmla="*/ 2853142 w 4433135"/>
                  <a:gd name="T39" fmla="*/ 640253 h 3249065"/>
                  <a:gd name="T40" fmla="*/ 2861174 w 4433135"/>
                  <a:gd name="T41" fmla="*/ 799307 h 3249065"/>
                  <a:gd name="T42" fmla="*/ 2870542 w 4433135"/>
                  <a:gd name="T43" fmla="*/ 860687 h 3249065"/>
                  <a:gd name="T44" fmla="*/ 2849298 w 4433135"/>
                  <a:gd name="T45" fmla="*/ 859746 h 3249065"/>
                  <a:gd name="T46" fmla="*/ 2617108 w 4433135"/>
                  <a:gd name="T47" fmla="*/ 855875 h 3249065"/>
                  <a:gd name="T48" fmla="*/ 2511161 w 4433135"/>
                  <a:gd name="T49" fmla="*/ 856055 h 3249065"/>
                  <a:gd name="T50" fmla="*/ 2397787 w 4433135"/>
                  <a:gd name="T51" fmla="*/ 858300 h 3249065"/>
                  <a:gd name="T52" fmla="*/ 2267900 w 4433135"/>
                  <a:gd name="T53" fmla="*/ 1007867 h 3249065"/>
                  <a:gd name="T54" fmla="*/ 2452890 w 4433135"/>
                  <a:gd name="T55" fmla="*/ 2491724 h 3249065"/>
                  <a:gd name="T56" fmla="*/ 2523737 w 4433135"/>
                  <a:gd name="T57" fmla="*/ 2594059 h 3249065"/>
                  <a:gd name="T58" fmla="*/ 2783511 w 4433135"/>
                  <a:gd name="T59" fmla="*/ 2590123 h 3249065"/>
                  <a:gd name="T60" fmla="*/ 2846486 w 4433135"/>
                  <a:gd name="T61" fmla="*/ 2479916 h 3249065"/>
                  <a:gd name="T62" fmla="*/ 2980514 w 4433135"/>
                  <a:gd name="T63" fmla="*/ 1369603 h 3249065"/>
                  <a:gd name="T64" fmla="*/ 2991426 w 4433135"/>
                  <a:gd name="T65" fmla="*/ 1279059 h 3249065"/>
                  <a:gd name="T66" fmla="*/ 3040898 w 4433135"/>
                  <a:gd name="T67" fmla="*/ 1381756 h 3249065"/>
                  <a:gd name="T68" fmla="*/ 3308774 w 4433135"/>
                  <a:gd name="T69" fmla="*/ 1740245 h 3249065"/>
                  <a:gd name="T70" fmla="*/ 3336412 w 4433135"/>
                  <a:gd name="T71" fmla="*/ 1765365 h 3249065"/>
                  <a:gd name="T72" fmla="*/ 3296438 w 4433135"/>
                  <a:gd name="T73" fmla="*/ 1973342 h 3249065"/>
                  <a:gd name="T74" fmla="*/ 3203877 w 4433135"/>
                  <a:gd name="T75" fmla="*/ 2456304 h 3249065"/>
                  <a:gd name="T76" fmla="*/ 3258102 w 4433135"/>
                  <a:gd name="T77" fmla="*/ 2583239 h 3249065"/>
                  <a:gd name="T78" fmla="*/ 3573880 w 4433135"/>
                  <a:gd name="T79" fmla="*/ 2583239 h 3249065"/>
                  <a:gd name="T80" fmla="*/ 3848192 w 4433135"/>
                  <a:gd name="T81" fmla="*/ 2196531 h 3249065"/>
                  <a:gd name="T82" fmla="*/ 3860345 w 4433135"/>
                  <a:gd name="T83" fmla="*/ 2138945 h 3249065"/>
                  <a:gd name="T84" fmla="*/ 3868876 w 4433135"/>
                  <a:gd name="T85" fmla="*/ 2097649 h 3249065"/>
                  <a:gd name="T86" fmla="*/ 3946171 w 4433135"/>
                  <a:gd name="T87" fmla="*/ 2125939 h 3249065"/>
                  <a:gd name="T88" fmla="*/ 4408766 w 4433135"/>
                  <a:gd name="T89" fmla="*/ 2195877 h 3249065"/>
                  <a:gd name="T90" fmla="*/ 4433135 w 4433135"/>
                  <a:gd name="T91" fmla="*/ 2194647 h 3249065"/>
                  <a:gd name="T92" fmla="*/ 4229977 w 4433135"/>
                  <a:gd name="T93" fmla="*/ 2999465 h 3249065"/>
                  <a:gd name="T94" fmla="*/ 3976107 w 4433135"/>
                  <a:gd name="T95" fmla="*/ 3247430 h 3249065"/>
                  <a:gd name="T96" fmla="*/ 1337046 w 4433135"/>
                  <a:gd name="T97" fmla="*/ 3247430 h 3249065"/>
                  <a:gd name="T98" fmla="*/ 1035944 w 4433135"/>
                  <a:gd name="T99" fmla="*/ 3023080 h 3249065"/>
                  <a:gd name="T100" fmla="*/ 507540 w 4433135"/>
                  <a:gd name="T101" fmla="*/ 904676 h 3249065"/>
                  <a:gd name="T102" fmla="*/ 501007 w 4433135"/>
                  <a:gd name="T103" fmla="*/ 876408 h 3249065"/>
                  <a:gd name="T104" fmla="*/ 146071 w 4433135"/>
                  <a:gd name="T105" fmla="*/ 876408 h 3249065"/>
                  <a:gd name="T106" fmla="*/ 0 w 4433135"/>
                  <a:gd name="T107" fmla="*/ 730337 h 3249065"/>
                  <a:gd name="T108" fmla="*/ 0 w 4433135"/>
                  <a:gd name="T109" fmla="*/ 146071 h 3249065"/>
                  <a:gd name="T110" fmla="*/ 146071 w 4433135"/>
                  <a:gd name="T111" fmla="*/ 0 h 324906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33135"/>
                  <a:gd name="T169" fmla="*/ 0 h 3249065"/>
                  <a:gd name="T170" fmla="*/ 4433135 w 4433135"/>
                  <a:gd name="T171" fmla="*/ 3249065 h 324906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33135" h="3249065">
                    <a:moveTo>
                      <a:pt x="1383752" y="867104"/>
                    </a:moveTo>
                    <a:cubicBezTo>
                      <a:pt x="1340842" y="867128"/>
                      <a:pt x="1298245" y="867404"/>
                      <a:pt x="1258108" y="868142"/>
                    </a:cubicBezTo>
                    <a:cubicBezTo>
                      <a:pt x="1226200" y="868728"/>
                      <a:pt x="1200798" y="897345"/>
                      <a:pt x="1210263" y="944893"/>
                    </a:cubicBezTo>
                    <a:cubicBezTo>
                      <a:pt x="1255501" y="1172141"/>
                      <a:pt x="1399244" y="1917234"/>
                      <a:pt x="1459057" y="2196531"/>
                    </a:cubicBezTo>
                    <a:cubicBezTo>
                      <a:pt x="1517533" y="2469589"/>
                      <a:pt x="1583985" y="2577827"/>
                      <a:pt x="1733368" y="2583239"/>
                    </a:cubicBezTo>
                    <a:cubicBezTo>
                      <a:pt x="1882751" y="2588652"/>
                      <a:pt x="1965151" y="2586683"/>
                      <a:pt x="2049146" y="2583239"/>
                    </a:cubicBezTo>
                    <a:cubicBezTo>
                      <a:pt x="2114849" y="2580546"/>
                      <a:pt x="2126761" y="2578319"/>
                      <a:pt x="2103371" y="2456304"/>
                    </a:cubicBezTo>
                    <a:cubicBezTo>
                      <a:pt x="2054855" y="2203216"/>
                      <a:pt x="1887410" y="1326877"/>
                      <a:pt x="1832248" y="1054116"/>
                    </a:cubicBezTo>
                    <a:cubicBezTo>
                      <a:pt x="1820648" y="996757"/>
                      <a:pt x="1822680" y="866667"/>
                      <a:pt x="1720610" y="868142"/>
                    </a:cubicBezTo>
                    <a:cubicBezTo>
                      <a:pt x="1669576" y="868880"/>
                      <a:pt x="1594087" y="868142"/>
                      <a:pt x="1511289" y="867589"/>
                    </a:cubicBezTo>
                    <a:cubicBezTo>
                      <a:pt x="1469890" y="867313"/>
                      <a:pt x="1426663" y="867082"/>
                      <a:pt x="1383752" y="867104"/>
                    </a:cubicBezTo>
                    <a:close/>
                    <a:moveTo>
                      <a:pt x="146071" y="0"/>
                    </a:moveTo>
                    <a:lnTo>
                      <a:pt x="882914" y="0"/>
                    </a:lnTo>
                    <a:lnTo>
                      <a:pt x="880954" y="74488"/>
                    </a:lnTo>
                    <a:cubicBezTo>
                      <a:pt x="891949" y="230061"/>
                      <a:pt x="977510" y="377571"/>
                      <a:pt x="1122741" y="461420"/>
                    </a:cubicBezTo>
                    <a:cubicBezTo>
                      <a:pt x="1355110" y="595579"/>
                      <a:pt x="1652240" y="515962"/>
                      <a:pt x="1786399" y="283593"/>
                    </a:cubicBezTo>
                    <a:lnTo>
                      <a:pt x="1950131" y="0"/>
                    </a:lnTo>
                    <a:lnTo>
                      <a:pt x="2992123" y="0"/>
                    </a:lnTo>
                    <a:lnTo>
                      <a:pt x="2975391" y="34734"/>
                    </a:lnTo>
                    <a:cubicBezTo>
                      <a:pt x="2896672" y="220847"/>
                      <a:pt x="2853142" y="425466"/>
                      <a:pt x="2853142" y="640253"/>
                    </a:cubicBezTo>
                    <a:cubicBezTo>
                      <a:pt x="2853142" y="693950"/>
                      <a:pt x="2855863" y="747011"/>
                      <a:pt x="2861174" y="799307"/>
                    </a:cubicBezTo>
                    <a:lnTo>
                      <a:pt x="2870542" y="860687"/>
                    </a:lnTo>
                    <a:lnTo>
                      <a:pt x="2849298" y="859746"/>
                    </a:lnTo>
                    <a:cubicBezTo>
                      <a:pt x="2785069" y="857540"/>
                      <a:pt x="2699546" y="856201"/>
                      <a:pt x="2617108" y="855875"/>
                    </a:cubicBezTo>
                    <a:cubicBezTo>
                      <a:pt x="2580470" y="855730"/>
                      <a:pt x="2544440" y="855786"/>
                      <a:pt x="2511161" y="856055"/>
                    </a:cubicBezTo>
                    <a:cubicBezTo>
                      <a:pt x="2466789" y="856415"/>
                      <a:pt x="2427307" y="857152"/>
                      <a:pt x="2397787" y="858300"/>
                    </a:cubicBezTo>
                    <a:cubicBezTo>
                      <a:pt x="2279708" y="862892"/>
                      <a:pt x="2261098" y="953733"/>
                      <a:pt x="2267900" y="1007867"/>
                    </a:cubicBezTo>
                    <a:cubicBezTo>
                      <a:pt x="2330617" y="1506995"/>
                      <a:pt x="2441738" y="2400541"/>
                      <a:pt x="2452890" y="2491724"/>
                    </a:cubicBezTo>
                    <a:cubicBezTo>
                      <a:pt x="2464042" y="2582907"/>
                      <a:pt x="2468634" y="2577660"/>
                      <a:pt x="2523737" y="2594059"/>
                    </a:cubicBezTo>
                    <a:lnTo>
                      <a:pt x="2783511" y="2590123"/>
                    </a:lnTo>
                    <a:cubicBezTo>
                      <a:pt x="2840561" y="2589259"/>
                      <a:pt x="2834023" y="2573068"/>
                      <a:pt x="2846486" y="2479916"/>
                    </a:cubicBezTo>
                    <a:cubicBezTo>
                      <a:pt x="2855055" y="2415875"/>
                      <a:pt x="2930735" y="1783074"/>
                      <a:pt x="2980514" y="1369603"/>
                    </a:cubicBezTo>
                    <a:lnTo>
                      <a:pt x="2991426" y="1279059"/>
                    </a:lnTo>
                    <a:lnTo>
                      <a:pt x="3040898" y="1381756"/>
                    </a:lnTo>
                    <a:cubicBezTo>
                      <a:pt x="3112742" y="1514009"/>
                      <a:pt x="3203207" y="1634678"/>
                      <a:pt x="3308774" y="1740245"/>
                    </a:cubicBezTo>
                    <a:lnTo>
                      <a:pt x="3336412" y="1765365"/>
                    </a:lnTo>
                    <a:lnTo>
                      <a:pt x="3296438" y="1973342"/>
                    </a:lnTo>
                    <a:cubicBezTo>
                      <a:pt x="3256989" y="2178844"/>
                      <a:pt x="3222071" y="2361396"/>
                      <a:pt x="3203877" y="2456304"/>
                    </a:cubicBezTo>
                    <a:cubicBezTo>
                      <a:pt x="3180486" y="2578319"/>
                      <a:pt x="3192398" y="2580546"/>
                      <a:pt x="3258102" y="2583239"/>
                    </a:cubicBezTo>
                    <a:cubicBezTo>
                      <a:pt x="3342096" y="2586683"/>
                      <a:pt x="3424497" y="2588652"/>
                      <a:pt x="3573880" y="2583239"/>
                    </a:cubicBezTo>
                    <a:cubicBezTo>
                      <a:pt x="3723264" y="2577827"/>
                      <a:pt x="3789714" y="2469589"/>
                      <a:pt x="3848192" y="2196531"/>
                    </a:cubicBezTo>
                    <a:cubicBezTo>
                      <a:pt x="3851930" y="2179075"/>
                      <a:pt x="3855996" y="2159800"/>
                      <a:pt x="3860345" y="2138945"/>
                    </a:cubicBezTo>
                    <a:lnTo>
                      <a:pt x="3868876" y="2097649"/>
                    </a:lnTo>
                    <a:lnTo>
                      <a:pt x="3946171" y="2125939"/>
                    </a:lnTo>
                    <a:cubicBezTo>
                      <a:pt x="4092305" y="2171392"/>
                      <a:pt x="4247676" y="2195877"/>
                      <a:pt x="4408766" y="2195877"/>
                    </a:cubicBezTo>
                    <a:lnTo>
                      <a:pt x="4433135" y="2194647"/>
                    </a:lnTo>
                    <a:lnTo>
                      <a:pt x="4229977" y="2999465"/>
                    </a:lnTo>
                    <a:cubicBezTo>
                      <a:pt x="4192585" y="3135255"/>
                      <a:pt x="4084504" y="3248248"/>
                      <a:pt x="3976107" y="3247430"/>
                    </a:cubicBezTo>
                    <a:cubicBezTo>
                      <a:pt x="3103632" y="3240841"/>
                      <a:pt x="1474260" y="3253335"/>
                      <a:pt x="1337046" y="3247430"/>
                    </a:cubicBezTo>
                    <a:cubicBezTo>
                      <a:pt x="1199831" y="3241526"/>
                      <a:pt x="1075123" y="3182143"/>
                      <a:pt x="1035944" y="3023080"/>
                    </a:cubicBezTo>
                    <a:cubicBezTo>
                      <a:pt x="943259" y="2646780"/>
                      <a:pt x="638350" y="1461446"/>
                      <a:pt x="507540" y="904676"/>
                    </a:cubicBezTo>
                    <a:lnTo>
                      <a:pt x="501007" y="876408"/>
                    </a:lnTo>
                    <a:lnTo>
                      <a:pt x="146071" y="876408"/>
                    </a:lnTo>
                    <a:cubicBezTo>
                      <a:pt x="65398" y="876408"/>
                      <a:pt x="0" y="811010"/>
                      <a:pt x="0" y="730337"/>
                    </a:cubicBezTo>
                    <a:lnTo>
                      <a:pt x="0" y="146071"/>
                    </a:lnTo>
                    <a:cubicBezTo>
                      <a:pt x="0" y="65398"/>
                      <a:pt x="65398" y="0"/>
                      <a:pt x="146071" y="0"/>
                    </a:cubicBezTo>
                    <a:close/>
                  </a:path>
                </a:pathLst>
              </a:custGeom>
              <a:no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sp>
        <p:nvSpPr>
          <p:cNvPr id="24" name="Freeform 63">
            <a:extLst>
              <a:ext uri="{FF2B5EF4-FFF2-40B4-BE49-F238E27FC236}">
                <a16:creationId xmlns:a16="http://schemas.microsoft.com/office/drawing/2014/main" id="{C1EAE97C-7D7A-469A-A6ED-AE99A293BAF1}"/>
              </a:ext>
            </a:extLst>
          </p:cNvPr>
          <p:cNvSpPr>
            <a:spLocks noEditPoints="1"/>
          </p:cNvSpPr>
          <p:nvPr/>
        </p:nvSpPr>
        <p:spPr bwMode="auto">
          <a:xfrm>
            <a:off x="4923091" y="2170990"/>
            <a:ext cx="491622" cy="558393"/>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nvGrpSpPr>
          <p:cNvPr id="25" name="组合 24">
            <a:extLst>
              <a:ext uri="{FF2B5EF4-FFF2-40B4-BE49-F238E27FC236}">
                <a16:creationId xmlns:a16="http://schemas.microsoft.com/office/drawing/2014/main" id="{51A4F12C-2434-430A-898A-072726BE0D2E}"/>
              </a:ext>
            </a:extLst>
          </p:cNvPr>
          <p:cNvGrpSpPr/>
          <p:nvPr/>
        </p:nvGrpSpPr>
        <p:grpSpPr>
          <a:xfrm>
            <a:off x="1101242" y="2237665"/>
            <a:ext cx="532252" cy="433386"/>
            <a:chOff x="3922713" y="842963"/>
            <a:chExt cx="623888" cy="508001"/>
          </a:xfrm>
          <a:solidFill>
            <a:schemeClr val="bg1"/>
          </a:solidFill>
        </p:grpSpPr>
        <p:sp>
          <p:nvSpPr>
            <p:cNvPr id="26" name="Freeform 74">
              <a:extLst>
                <a:ext uri="{FF2B5EF4-FFF2-40B4-BE49-F238E27FC236}">
                  <a16:creationId xmlns:a16="http://schemas.microsoft.com/office/drawing/2014/main" id="{62782F00-ABCD-44A9-A244-7F158CBB10F8}"/>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27" name="Freeform 75">
              <a:extLst>
                <a:ext uri="{FF2B5EF4-FFF2-40B4-BE49-F238E27FC236}">
                  <a16:creationId xmlns:a16="http://schemas.microsoft.com/office/drawing/2014/main" id="{18A8A964-CAEC-4611-A2A6-752742CAA37C}"/>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spTree>
    <p:extLst>
      <p:ext uri="{BB962C8B-B14F-4D97-AF65-F5344CB8AC3E}">
        <p14:creationId xmlns:p14="http://schemas.microsoft.com/office/powerpoint/2010/main" val="3263007475"/>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9244"/>
                                        </p:tgtEl>
                                        <p:attrNameLst>
                                          <p:attrName>style.visibility</p:attrName>
                                        </p:attrNameLst>
                                      </p:cBhvr>
                                      <p:to>
                                        <p:strVal val="visible"/>
                                      </p:to>
                                    </p:set>
                                    <p:animEffect>
                                      <p:cBhvr>
                                        <p:cTn id="7" dur="1000"/>
                                        <p:tgtEl>
                                          <p:spTgt spid="9244"/>
                                        </p:tgtEl>
                                      </p:cBhvr>
                                    </p:animEffect>
                                    <p:anim calcmode="lin" valueType="num">
                                      <p:cBhvr>
                                        <p:cTn id="8" dur="1000" fill="hold"/>
                                        <p:tgtEl>
                                          <p:spTgt spid="9244"/>
                                        </p:tgtEl>
                                        <p:attrNameLst>
                                          <p:attrName>ppt_x</p:attrName>
                                        </p:attrNameLst>
                                      </p:cBhvr>
                                      <p:tavLst>
                                        <p:tav tm="0">
                                          <p:val>
                                            <p:strVal val="#ppt_x"/>
                                          </p:val>
                                        </p:tav>
                                        <p:tav tm="100000">
                                          <p:val>
                                            <p:strVal val="#ppt_x"/>
                                          </p:val>
                                        </p:tav>
                                      </p:tavLst>
                                    </p:anim>
                                    <p:anim calcmode="lin" valueType="num">
                                      <p:cBhvr>
                                        <p:cTn id="9" dur="900" decel="100000" fill="hold"/>
                                        <p:tgtEl>
                                          <p:spTgt spid="924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44"/>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23" presetClass="entr" presetSubtype="288" fill="hold" grpId="0" nodeType="afterEffect">
                                  <p:stCondLst>
                                    <p:cond delay="0"/>
                                  </p:stCondLst>
                                  <p:childTnLst>
                                    <p:set>
                                      <p:cBhvr>
                                        <p:cTn id="13" dur="1" fill="hold">
                                          <p:stCondLst>
                                            <p:cond delay="0"/>
                                          </p:stCondLst>
                                        </p:cTn>
                                        <p:tgtEl>
                                          <p:spTgt spid="8232"/>
                                        </p:tgtEl>
                                        <p:attrNameLst>
                                          <p:attrName>style.visibility</p:attrName>
                                        </p:attrNameLst>
                                      </p:cBhvr>
                                      <p:to>
                                        <p:strVal val="visible"/>
                                      </p:to>
                                    </p:set>
                                    <p:anim calcmode="lin" valueType="num">
                                      <p:cBhvr>
                                        <p:cTn id="14" dur="500" fill="hold"/>
                                        <p:tgtEl>
                                          <p:spTgt spid="8232"/>
                                        </p:tgtEl>
                                        <p:attrNameLst>
                                          <p:attrName>ppt_w</p:attrName>
                                        </p:attrNameLst>
                                      </p:cBhvr>
                                      <p:tavLst>
                                        <p:tav tm="0">
                                          <p:val>
                                            <p:strVal val="4/3*#ppt_w"/>
                                          </p:val>
                                        </p:tav>
                                        <p:tav tm="100000">
                                          <p:val>
                                            <p:strVal val="#ppt_w"/>
                                          </p:val>
                                        </p:tav>
                                      </p:tavLst>
                                    </p:anim>
                                    <p:anim calcmode="lin" valueType="num">
                                      <p:cBhvr>
                                        <p:cTn id="15" dur="500" fill="hold"/>
                                        <p:tgtEl>
                                          <p:spTgt spid="8232"/>
                                        </p:tgtEl>
                                        <p:attrNameLst>
                                          <p:attrName>ppt_h</p:attrName>
                                        </p:attrNameLst>
                                      </p:cBhvr>
                                      <p:tavLst>
                                        <p:tav tm="0">
                                          <p:val>
                                            <p:strVal val="4/3*#ppt_h"/>
                                          </p:val>
                                        </p:tav>
                                        <p:tav tm="100000">
                                          <p:val>
                                            <p:strVal val="#ppt_h"/>
                                          </p:val>
                                        </p:tav>
                                      </p:tavLst>
                                    </p:anim>
                                  </p:childTnLst>
                                </p:cTn>
                              </p:par>
                            </p:childTnLst>
                          </p:cTn>
                        </p:par>
                        <p:par>
                          <p:cTn id="16" fill="hold">
                            <p:stCondLst>
                              <p:cond delay="1500"/>
                            </p:stCondLst>
                            <p:childTnLst>
                              <p:par>
                                <p:cTn id="17" presetID="23" presetClass="entr" presetSubtype="288" fill="hold" nodeType="afterEffect">
                                  <p:stCondLst>
                                    <p:cond delay="0"/>
                                  </p:stCondLst>
                                  <p:childTnLst>
                                    <p:set>
                                      <p:cBhvr>
                                        <p:cTn id="18" dur="1" fill="hold">
                                          <p:stCondLst>
                                            <p:cond delay="0"/>
                                          </p:stCondLst>
                                        </p:cTn>
                                        <p:tgtEl>
                                          <p:spTgt spid="9235"/>
                                        </p:tgtEl>
                                        <p:attrNameLst>
                                          <p:attrName>style.visibility</p:attrName>
                                        </p:attrNameLst>
                                      </p:cBhvr>
                                      <p:to>
                                        <p:strVal val="visible"/>
                                      </p:to>
                                    </p:set>
                                    <p:anim calcmode="lin" valueType="num">
                                      <p:cBhvr>
                                        <p:cTn id="19" dur="500" fill="hold"/>
                                        <p:tgtEl>
                                          <p:spTgt spid="9235"/>
                                        </p:tgtEl>
                                        <p:attrNameLst>
                                          <p:attrName>ppt_w</p:attrName>
                                        </p:attrNameLst>
                                      </p:cBhvr>
                                      <p:tavLst>
                                        <p:tav tm="0">
                                          <p:val>
                                            <p:strVal val="4/3*#ppt_w"/>
                                          </p:val>
                                        </p:tav>
                                        <p:tav tm="100000">
                                          <p:val>
                                            <p:strVal val="#ppt_w"/>
                                          </p:val>
                                        </p:tav>
                                      </p:tavLst>
                                    </p:anim>
                                    <p:anim calcmode="lin" valueType="num">
                                      <p:cBhvr>
                                        <p:cTn id="20" dur="500" fill="hold"/>
                                        <p:tgtEl>
                                          <p:spTgt spid="9235"/>
                                        </p:tgtEl>
                                        <p:attrNameLst>
                                          <p:attrName>ppt_h</p:attrName>
                                        </p:attrNameLst>
                                      </p:cBhvr>
                                      <p:tavLst>
                                        <p:tav tm="0">
                                          <p:val>
                                            <p:strVal val="4/3*#ppt_h"/>
                                          </p:val>
                                        </p:tav>
                                        <p:tav tm="100000">
                                          <p:val>
                                            <p:strVal val="#ppt_h"/>
                                          </p:val>
                                        </p:tav>
                                      </p:tavLst>
                                    </p:anim>
                                  </p:childTnLst>
                                </p:cTn>
                              </p:par>
                            </p:childTnLst>
                          </p:cTn>
                        </p:par>
                        <p:par>
                          <p:cTn id="21" fill="hold">
                            <p:stCondLst>
                              <p:cond delay="2000"/>
                            </p:stCondLst>
                            <p:childTnLst>
                              <p:par>
                                <p:cTn id="22" presetID="23" presetClass="entr" presetSubtype="288" fill="hold" grpId="0" nodeType="afterEffect">
                                  <p:stCondLst>
                                    <p:cond delay="0"/>
                                  </p:stCondLst>
                                  <p:childTnLst>
                                    <p:set>
                                      <p:cBhvr>
                                        <p:cTn id="23" dur="1" fill="hold">
                                          <p:stCondLst>
                                            <p:cond delay="0"/>
                                          </p:stCondLst>
                                        </p:cTn>
                                        <p:tgtEl>
                                          <p:spTgt spid="8227"/>
                                        </p:tgtEl>
                                        <p:attrNameLst>
                                          <p:attrName>style.visibility</p:attrName>
                                        </p:attrNameLst>
                                      </p:cBhvr>
                                      <p:to>
                                        <p:strVal val="visible"/>
                                      </p:to>
                                    </p:set>
                                    <p:anim calcmode="lin" valueType="num">
                                      <p:cBhvr>
                                        <p:cTn id="24" dur="500" fill="hold"/>
                                        <p:tgtEl>
                                          <p:spTgt spid="8227"/>
                                        </p:tgtEl>
                                        <p:attrNameLst>
                                          <p:attrName>ppt_w</p:attrName>
                                        </p:attrNameLst>
                                      </p:cBhvr>
                                      <p:tavLst>
                                        <p:tav tm="0">
                                          <p:val>
                                            <p:strVal val="4/3*#ppt_w"/>
                                          </p:val>
                                        </p:tav>
                                        <p:tav tm="100000">
                                          <p:val>
                                            <p:strVal val="#ppt_w"/>
                                          </p:val>
                                        </p:tav>
                                      </p:tavLst>
                                    </p:anim>
                                    <p:anim calcmode="lin" valueType="num">
                                      <p:cBhvr>
                                        <p:cTn id="25" dur="500" fill="hold"/>
                                        <p:tgtEl>
                                          <p:spTgt spid="8227"/>
                                        </p:tgtEl>
                                        <p:attrNameLst>
                                          <p:attrName>ppt_h</p:attrName>
                                        </p:attrNameLst>
                                      </p:cBhvr>
                                      <p:tavLst>
                                        <p:tav tm="0">
                                          <p:val>
                                            <p:strVal val="4/3*#ppt_h"/>
                                          </p:val>
                                        </p:tav>
                                        <p:tav tm="100000">
                                          <p:val>
                                            <p:strVal val="#ppt_h"/>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9243"/>
                                        </p:tgtEl>
                                        <p:attrNameLst>
                                          <p:attrName>style.visibility</p:attrName>
                                        </p:attrNameLst>
                                      </p:cBhvr>
                                      <p:to>
                                        <p:strVal val="visible"/>
                                      </p:to>
                                    </p:set>
                                    <p:anim calcmode="lin" valueType="num">
                                      <p:cBhvr>
                                        <p:cTn id="28" dur="750" fill="hold"/>
                                        <p:tgtEl>
                                          <p:spTgt spid="9243"/>
                                        </p:tgtEl>
                                        <p:attrNameLst>
                                          <p:attrName>ppt_w</p:attrName>
                                        </p:attrNameLst>
                                      </p:cBhvr>
                                      <p:tavLst>
                                        <p:tav tm="0">
                                          <p:val>
                                            <p:fltVal val="0"/>
                                          </p:val>
                                        </p:tav>
                                        <p:tav tm="100000">
                                          <p:val>
                                            <p:strVal val="#ppt_w"/>
                                          </p:val>
                                        </p:tav>
                                      </p:tavLst>
                                    </p:anim>
                                    <p:anim calcmode="lin" valueType="num">
                                      <p:cBhvr>
                                        <p:cTn id="29" dur="750" fill="hold"/>
                                        <p:tgtEl>
                                          <p:spTgt spid="9243"/>
                                        </p:tgtEl>
                                        <p:attrNameLst>
                                          <p:attrName>ppt_h</p:attrName>
                                        </p:attrNameLst>
                                      </p:cBhvr>
                                      <p:tavLst>
                                        <p:tav tm="0">
                                          <p:val>
                                            <p:fltVal val="0"/>
                                          </p:val>
                                        </p:tav>
                                        <p:tav tm="100000">
                                          <p:val>
                                            <p:strVal val="#ppt_h"/>
                                          </p:val>
                                        </p:tav>
                                      </p:tavLst>
                                    </p:anim>
                                    <p:animEffect>
                                      <p:cBhvr>
                                        <p:cTn id="30" dur="750"/>
                                        <p:tgtEl>
                                          <p:spTgt spid="9243"/>
                                        </p:tgtEl>
                                      </p:cBhvr>
                                    </p:animEffect>
                                  </p:childTnLst>
                                </p:cTn>
                              </p:par>
                              <p:par>
                                <p:cTn id="31" presetID="35" presetClass="path" presetSubtype="0" accel="50000" decel="50000" fill="hold" grpId="1" nodeType="withEffect">
                                  <p:stCondLst>
                                    <p:cond delay="500"/>
                                  </p:stCondLst>
                                  <p:childTnLst>
                                    <p:animMotion origin="layout" path="M 1.04167E-6 -1.48148E-6 L -0.25 -1.48148E-6 " pathEditMode="relative" rAng="0" ptsTypes="AA">
                                      <p:cBhvr>
                                        <p:cTn id="32" dur="1250" spd="-100000" fill="hold"/>
                                        <p:tgtEl>
                                          <p:spTgt spid="9243"/>
                                        </p:tgtEl>
                                        <p:attrNameLst>
                                          <p:attrName>ppt_x,ppt_y</p:attrName>
                                        </p:attrNameLst>
                                      </p:cBhvr>
                                      <p:rCtr x="-12500" y="0"/>
                                    </p:animMotion>
                                  </p:childTnLst>
                                </p:cTn>
                              </p:par>
                            </p:childTnLst>
                          </p:cTn>
                        </p:par>
                        <p:par>
                          <p:cTn id="33" fill="hold" nodeType="afterGroup">
                            <p:stCondLst>
                              <p:cond delay="3750"/>
                            </p:stCondLst>
                            <p:childTnLst>
                              <p:par>
                                <p:cTn id="34" presetID="50" presetClass="entr" presetSubtype="0" decel="100000" fill="hold" grpId="0" nodeType="afterEffect">
                                  <p:stCondLst>
                                    <p:cond delay="0"/>
                                  </p:stCondLst>
                                  <p:iterate type="lt">
                                    <p:tmPct val="10000"/>
                                  </p:iterate>
                                  <p:childTnLst>
                                    <p:set>
                                      <p:cBhvr>
                                        <p:cTn id="35" dur="1" fill="hold">
                                          <p:stCondLst>
                                            <p:cond delay="0"/>
                                          </p:stCondLst>
                                        </p:cTn>
                                        <p:tgtEl>
                                          <p:spTgt spid="9241">
                                            <p:txEl>
                                              <p:pRg st="0" end="0"/>
                                            </p:txEl>
                                          </p:spTgt>
                                        </p:tgtEl>
                                        <p:attrNameLst>
                                          <p:attrName>style.visibility</p:attrName>
                                        </p:attrNameLst>
                                      </p:cBhvr>
                                      <p:to>
                                        <p:strVal val="visible"/>
                                      </p:to>
                                    </p:set>
                                    <p:anim calcmode="lin" valueType="num">
                                      <p:cBhvr>
                                        <p:cTn id="36" dur="50" fill="hold"/>
                                        <p:tgtEl>
                                          <p:spTgt spid="9241">
                                            <p:txEl>
                                              <p:pRg st="0" end="0"/>
                                            </p:txEl>
                                          </p:spTgt>
                                        </p:tgtEl>
                                        <p:attrNameLst>
                                          <p:attrName>ppt_w</p:attrName>
                                        </p:attrNameLst>
                                      </p:cBhvr>
                                      <p:tavLst>
                                        <p:tav tm="0">
                                          <p:val>
                                            <p:strVal val="#ppt_w+.3"/>
                                          </p:val>
                                        </p:tav>
                                        <p:tav tm="100000">
                                          <p:val>
                                            <p:strVal val="#ppt_w"/>
                                          </p:val>
                                        </p:tav>
                                      </p:tavLst>
                                    </p:anim>
                                    <p:anim calcmode="lin" valueType="num">
                                      <p:cBhvr>
                                        <p:cTn id="37" dur="50" fill="hold"/>
                                        <p:tgtEl>
                                          <p:spTgt spid="9241">
                                            <p:txEl>
                                              <p:pRg st="0" end="0"/>
                                            </p:txEl>
                                          </p:spTgt>
                                        </p:tgtEl>
                                        <p:attrNameLst>
                                          <p:attrName>ppt_h</p:attrName>
                                        </p:attrNameLst>
                                      </p:cBhvr>
                                      <p:tavLst>
                                        <p:tav tm="0">
                                          <p:val>
                                            <p:strVal val="#ppt_h"/>
                                          </p:val>
                                        </p:tav>
                                        <p:tav tm="100000">
                                          <p:val>
                                            <p:strVal val="#ppt_h"/>
                                          </p:val>
                                        </p:tav>
                                      </p:tavLst>
                                    </p:anim>
                                    <p:animEffect>
                                      <p:cBhvr>
                                        <p:cTn id="38" dur="50"/>
                                        <p:tgtEl>
                                          <p:spTgt spid="92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 grpId="0" animBg="1"/>
      <p:bldP spid="8227" grpId="0" animBg="1"/>
      <p:bldP spid="9241" grpId="0" build="allAtOnce" bldLvl="0" autoUpdateAnimBg="0"/>
      <p:bldP spid="9243" grpId="0" bldLvl="0" animBg="1" autoUpdateAnimBg="0"/>
      <p:bldP spid="9243" grpId="1"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985172" y="1747986"/>
            <a:ext cx="4786487" cy="2542681"/>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14167376">
            <a:off x="-1244485" y="3689911"/>
            <a:ext cx="2690514" cy="254081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903613" y="1361199"/>
            <a:ext cx="4720473" cy="4720473"/>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1587847" y="2044901"/>
            <a:ext cx="3352004" cy="3353068"/>
          </a:xfrm>
          <a:prstGeom prst="ellips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1442593" y="1899647"/>
            <a:ext cx="3642512" cy="3643576"/>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2126069" y="1764408"/>
            <a:ext cx="1317392" cy="394792"/>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920804" y="3761260"/>
            <a:ext cx="290507" cy="921534"/>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12694432">
            <a:off x="148860" y="5131919"/>
            <a:ext cx="3041397" cy="2385683"/>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2482473" y="2826439"/>
            <a:ext cx="28178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6163066" y="3105026"/>
            <a:ext cx="49648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0" name="矩形 19">
            <a:extLst>
              <a:ext uri="{FF2B5EF4-FFF2-40B4-BE49-F238E27FC236}">
                <a16:creationId xmlns:a16="http://schemas.microsoft.com/office/drawing/2014/main" id="{DAE4BE45-71DC-4B2E-83E2-69EA10A1D57B}"/>
              </a:ext>
            </a:extLst>
          </p:cNvPr>
          <p:cNvSpPr/>
          <p:nvPr/>
        </p:nvSpPr>
        <p:spPr>
          <a:xfrm>
            <a:off x="6187301" y="3787020"/>
            <a:ext cx="53706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5" name="图片 14">
            <a:extLst>
              <a:ext uri="{FF2B5EF4-FFF2-40B4-BE49-F238E27FC236}">
                <a16:creationId xmlns:a16="http://schemas.microsoft.com/office/drawing/2014/main" id="{047F6FD6-A654-42B3-9DFE-EBB0FA6E495B}"/>
              </a:ext>
            </a:extLst>
          </p:cNvPr>
          <p:cNvPicPr>
            <a:picLocks noChangeAspect="1"/>
          </p:cNvPicPr>
          <p:nvPr/>
        </p:nvPicPr>
        <p:blipFill>
          <a:blip r:embed="rId5"/>
          <a:stretch>
            <a:fillRect/>
          </a:stretch>
        </p:blipFill>
        <p:spPr>
          <a:xfrm rot="1638718">
            <a:off x="4937167" y="4217181"/>
            <a:ext cx="309911" cy="1286005"/>
          </a:xfrm>
          <a:prstGeom prst="rect">
            <a:avLst/>
          </a:prstGeom>
        </p:spPr>
      </p:pic>
      <p:pic>
        <p:nvPicPr>
          <p:cNvPr id="16" name="图片 15">
            <a:extLst>
              <a:ext uri="{FF2B5EF4-FFF2-40B4-BE49-F238E27FC236}">
                <a16:creationId xmlns:a16="http://schemas.microsoft.com/office/drawing/2014/main" id="{0575027E-40A9-46D3-8DAB-1FE48BCC9895}"/>
              </a:ext>
            </a:extLst>
          </p:cNvPr>
          <p:cNvPicPr>
            <a:picLocks noChangeAspect="1"/>
          </p:cNvPicPr>
          <p:nvPr/>
        </p:nvPicPr>
        <p:blipFill>
          <a:blip r:embed="rId5"/>
          <a:stretch>
            <a:fillRect/>
          </a:stretch>
        </p:blipFill>
        <p:spPr>
          <a:xfrm rot="12764435">
            <a:off x="1394012" y="1799876"/>
            <a:ext cx="309911" cy="1286005"/>
          </a:xfrm>
          <a:prstGeom prst="rect">
            <a:avLst/>
          </a:prstGeom>
        </p:spPr>
      </p:pic>
      <p:pic>
        <p:nvPicPr>
          <p:cNvPr id="19" name="图片 18">
            <a:extLst>
              <a:ext uri="{FF2B5EF4-FFF2-40B4-BE49-F238E27FC236}">
                <a16:creationId xmlns:a16="http://schemas.microsoft.com/office/drawing/2014/main" id="{1FBA95F6-FDA8-45B5-9DD7-203FD7D1C98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16659" y="-500966"/>
            <a:ext cx="3263487" cy="3263487"/>
          </a:xfrm>
          <a:prstGeom prst="rect">
            <a:avLst/>
          </a:prstGeom>
        </p:spPr>
      </p:pic>
    </p:spTree>
    <p:extLst>
      <p:ext uri="{BB962C8B-B14F-4D97-AF65-F5344CB8AC3E}">
        <p14:creationId xmlns:p14="http://schemas.microsoft.com/office/powerpoint/2010/main" val="255209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25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2" grpId="0" animBg="1"/>
      <p:bldP spid="17" grpId="0"/>
      <p:bldP spid="18" grpId="0"/>
      <p:bldP spid="2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2"/>
          <p:cNvSpPr>
            <a:spLocks noChangeArrowheads="1"/>
          </p:cNvSpPr>
          <p:nvPr/>
        </p:nvSpPr>
        <p:spPr bwMode="auto">
          <a:xfrm>
            <a:off x="4448095" y="1058243"/>
            <a:ext cx="1575888" cy="1579683"/>
          </a:xfrm>
          <a:prstGeom prst="ellipse">
            <a:avLst/>
          </a:prstGeom>
          <a:solidFill>
            <a:srgbClr val="E8432E"/>
          </a:solidFill>
          <a:ln>
            <a:noFill/>
          </a:ln>
        </p:spPr>
        <p:txBody>
          <a:bodyPr vert="horz" wrap="square" lIns="91440" tIns="45720" rIns="91440" bIns="45720" numCol="1"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Line 23"/>
          <p:cNvSpPr>
            <a:spLocks noChangeShapeType="1"/>
          </p:cNvSpPr>
          <p:nvPr/>
        </p:nvSpPr>
        <p:spPr bwMode="auto">
          <a:xfrm flipH="1">
            <a:off x="622679" y="1850083"/>
            <a:ext cx="3825416" cy="0"/>
          </a:xfrm>
          <a:prstGeom prst="line">
            <a:avLst/>
          </a:prstGeom>
          <a:noFill/>
          <a:ln w="5" cap="flat">
            <a:solidFill>
              <a:schemeClr val="bg1">
                <a:lumMod val="50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Freeform 24"/>
          <p:cNvSpPr>
            <a:spLocks noEditPoints="1"/>
          </p:cNvSpPr>
          <p:nvPr/>
        </p:nvSpPr>
        <p:spPr bwMode="auto">
          <a:xfrm>
            <a:off x="3292178" y="1634129"/>
            <a:ext cx="443969" cy="443911"/>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25"/>
          <p:cNvSpPr>
            <a:spLocks noEditPoints="1"/>
          </p:cNvSpPr>
          <p:nvPr/>
        </p:nvSpPr>
        <p:spPr bwMode="auto">
          <a:xfrm>
            <a:off x="2252251" y="1634129"/>
            <a:ext cx="447968" cy="443911"/>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Freeform 26"/>
          <p:cNvSpPr>
            <a:spLocks noEditPoints="1"/>
          </p:cNvSpPr>
          <p:nvPr/>
        </p:nvSpPr>
        <p:spPr bwMode="auto">
          <a:xfrm>
            <a:off x="1216325" y="1634129"/>
            <a:ext cx="451968" cy="443911"/>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27"/>
          <p:cNvSpPr>
            <a:spLocks/>
          </p:cNvSpPr>
          <p:nvPr/>
        </p:nvSpPr>
        <p:spPr bwMode="auto">
          <a:xfrm>
            <a:off x="3424167" y="1974058"/>
            <a:ext cx="2107851" cy="1795639"/>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Freeform 28"/>
          <p:cNvSpPr>
            <a:spLocks/>
          </p:cNvSpPr>
          <p:nvPr/>
        </p:nvSpPr>
        <p:spPr bwMode="auto">
          <a:xfrm>
            <a:off x="2356243" y="1974059"/>
            <a:ext cx="3175775" cy="2863423"/>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29"/>
          <p:cNvSpPr>
            <a:spLocks/>
          </p:cNvSpPr>
          <p:nvPr/>
        </p:nvSpPr>
        <p:spPr bwMode="auto">
          <a:xfrm>
            <a:off x="1320318" y="1974058"/>
            <a:ext cx="4211701" cy="3903215"/>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TextBox 9"/>
          <p:cNvSpPr txBox="1"/>
          <p:nvPr/>
        </p:nvSpPr>
        <p:spPr>
          <a:xfrm>
            <a:off x="5606319" y="3025870"/>
            <a:ext cx="704039" cy="933654"/>
          </a:xfrm>
          <a:prstGeom prst="rect">
            <a:avLst/>
          </a:prstGeom>
          <a:noFill/>
        </p:spPr>
        <p:txBody>
          <a:bodyPr wrap="none" lIns="91440" tIns="45720" rIns="91440" bIns="4572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TextBox 10"/>
          <p:cNvSpPr txBox="1"/>
          <p:nvPr/>
        </p:nvSpPr>
        <p:spPr>
          <a:xfrm>
            <a:off x="5606319" y="4071910"/>
            <a:ext cx="623889" cy="933654"/>
          </a:xfrm>
          <a:prstGeom prst="rect">
            <a:avLst/>
          </a:prstGeom>
          <a:noFill/>
        </p:spPr>
        <p:txBody>
          <a:bodyPr wrap="none" lIns="91440" tIns="45720" rIns="91440" bIns="4572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TextBox 11"/>
          <p:cNvSpPr txBox="1"/>
          <p:nvPr/>
        </p:nvSpPr>
        <p:spPr>
          <a:xfrm>
            <a:off x="5606318" y="5152030"/>
            <a:ext cx="654346" cy="933654"/>
          </a:xfrm>
          <a:prstGeom prst="rect">
            <a:avLst/>
          </a:prstGeom>
          <a:noFill/>
        </p:spPr>
        <p:txBody>
          <a:bodyPr wrap="none" lIns="91440" tIns="45720" rIns="91440" bIns="4572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5467"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TextBox 12"/>
          <p:cNvSpPr txBox="1"/>
          <p:nvPr/>
        </p:nvSpPr>
        <p:spPr>
          <a:xfrm>
            <a:off x="6384070" y="3098134"/>
            <a:ext cx="4997983" cy="1046633"/>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a:t>
            </a:r>
            <a:endPar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14" name="TextBox 13"/>
          <p:cNvSpPr txBox="1"/>
          <p:nvPr/>
        </p:nvSpPr>
        <p:spPr>
          <a:xfrm>
            <a:off x="6384070" y="4181709"/>
            <a:ext cx="4997983" cy="1046633"/>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a:t>
            </a:r>
            <a:endPar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15" name="TextBox 14"/>
          <p:cNvSpPr txBox="1"/>
          <p:nvPr/>
        </p:nvSpPr>
        <p:spPr>
          <a:xfrm>
            <a:off x="6384070" y="5304809"/>
            <a:ext cx="4997983" cy="1046633"/>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a:t>
            </a:r>
            <a:endParaRPr kumimoji="0" lang="zh-CN" altLang="en-US" sz="1467"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16" name="Freeform 63">
            <a:extLst>
              <a:ext uri="{FF2B5EF4-FFF2-40B4-BE49-F238E27FC236}">
                <a16:creationId xmlns:a16="http://schemas.microsoft.com/office/drawing/2014/main" id="{5C014178-0C33-496C-8443-11E0B59EA247}"/>
              </a:ext>
            </a:extLst>
          </p:cNvPr>
          <p:cNvSpPr>
            <a:spLocks noEditPoints="1"/>
          </p:cNvSpPr>
          <p:nvPr/>
        </p:nvSpPr>
        <p:spPr bwMode="auto">
          <a:xfrm>
            <a:off x="4890786" y="1470421"/>
            <a:ext cx="665006" cy="75532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Tree>
    <p:extLst>
      <p:ext uri="{BB962C8B-B14F-4D97-AF65-F5344CB8AC3E}">
        <p14:creationId xmlns:p14="http://schemas.microsoft.com/office/powerpoint/2010/main" val="52119263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 calcmode="lin" valueType="num">
                                      <p:cBhvr>
                                        <p:cTn id="19" dur="500" fill="hold"/>
                                        <p:tgtEl>
                                          <p:spTgt spid="4"/>
                                        </p:tgtEl>
                                        <p:attrNameLst>
                                          <p:attrName>style.rotation</p:attrName>
                                        </p:attrNameLst>
                                      </p:cBhvr>
                                      <p:tavLst>
                                        <p:tav tm="0">
                                          <p:val>
                                            <p:fltVal val="360"/>
                                          </p:val>
                                        </p:tav>
                                        <p:tav tm="100000">
                                          <p:val>
                                            <p:fltVal val="0"/>
                                          </p:val>
                                        </p:tav>
                                      </p:tavLst>
                                    </p:anim>
                                    <p:animEffect transition="in" filter="fade">
                                      <p:cBhvr>
                                        <p:cTn id="20" dur="500"/>
                                        <p:tgtEl>
                                          <p:spTgt spid="4"/>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360"/>
                                          </p:val>
                                        </p:tav>
                                        <p:tav tm="100000">
                                          <p:val>
                                            <p:fltVal val="0"/>
                                          </p:val>
                                        </p:tav>
                                      </p:tavLst>
                                    </p:anim>
                                    <p:animEffect transition="in" filter="fade">
                                      <p:cBhvr>
                                        <p:cTn id="26" dur="500"/>
                                        <p:tgtEl>
                                          <p:spTgt spid="5"/>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ppt_w</p:attrName>
                                        </p:attrNameLst>
                                      </p:cBhvr>
                                      <p:tavLst>
                                        <p:tav tm="0" fmla="#ppt_w*sin(2.5*pi*$)">
                                          <p:val>
                                            <p:fltVal val="0"/>
                                          </p:val>
                                        </p:tav>
                                        <p:tav tm="100000">
                                          <p:val>
                                            <p:fltVal val="1"/>
                                          </p:val>
                                        </p:tav>
                                      </p:tavLst>
                                    </p:anim>
                                    <p:anim calcmode="lin" valueType="num">
                                      <p:cBhvr>
                                        <p:cTn id="42" dur="500" fill="hold"/>
                                        <p:tgtEl>
                                          <p:spTgt spid="10"/>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2900"/>
                            </p:stCondLst>
                            <p:childTnLst>
                              <p:par>
                                <p:cTn id="47" presetID="22" presetClass="entr" presetSubtype="8"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par>
                          <p:cTn id="50" fill="hold">
                            <p:stCondLst>
                              <p:cond delay="3400"/>
                            </p:stCondLst>
                            <p:childTnLst>
                              <p:par>
                                <p:cTn id="51" presetID="45"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anim calcmode="lin" valueType="num">
                                      <p:cBhvr>
                                        <p:cTn id="54" dur="500" fill="hold"/>
                                        <p:tgtEl>
                                          <p:spTgt spid="11"/>
                                        </p:tgtEl>
                                        <p:attrNameLst>
                                          <p:attrName>ppt_w</p:attrName>
                                        </p:attrNameLst>
                                      </p:cBhvr>
                                      <p:tavLst>
                                        <p:tav tm="0" fmla="#ppt_w*sin(2.5*pi*$)">
                                          <p:val>
                                            <p:fltVal val="0"/>
                                          </p:val>
                                        </p:tav>
                                        <p:tav tm="100000">
                                          <p:val>
                                            <p:fltVal val="1"/>
                                          </p:val>
                                        </p:tav>
                                      </p:tavLst>
                                    </p:anim>
                                    <p:anim calcmode="lin" valueType="num">
                                      <p:cBhvr>
                                        <p:cTn id="55" dur="500" fill="hold"/>
                                        <p:tgtEl>
                                          <p:spTgt spid="11"/>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39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4400"/>
                            </p:stCondLst>
                            <p:childTnLst>
                              <p:par>
                                <p:cTn id="64" presetID="45"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anim calcmode="lin" valueType="num">
                                      <p:cBhvr>
                                        <p:cTn id="67" dur="500" fill="hold"/>
                                        <p:tgtEl>
                                          <p:spTgt spid="12"/>
                                        </p:tgtEl>
                                        <p:attrNameLst>
                                          <p:attrName>ppt_w</p:attrName>
                                        </p:attrNameLst>
                                      </p:cBhvr>
                                      <p:tavLst>
                                        <p:tav tm="0" fmla="#ppt_w*sin(2.5*pi*$)">
                                          <p:val>
                                            <p:fltVal val="0"/>
                                          </p:val>
                                        </p:tav>
                                        <p:tav tm="100000">
                                          <p:val>
                                            <p:fltVal val="1"/>
                                          </p:val>
                                        </p:tav>
                                      </p:tavLst>
                                    </p:anim>
                                    <p:anim calcmode="lin" valueType="num">
                                      <p:cBhvr>
                                        <p:cTn id="68" dur="500" fill="hold"/>
                                        <p:tgtEl>
                                          <p:spTgt spid="12"/>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矩形 55"/>
          <p:cNvSpPr>
            <a:spLocks noChangeArrowheads="1"/>
          </p:cNvSpPr>
          <p:nvPr/>
        </p:nvSpPr>
        <p:spPr bwMode="auto">
          <a:xfrm>
            <a:off x="765043" y="4832349"/>
            <a:ext cx="1972733" cy="137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7184" name="矩形 55"/>
          <p:cNvSpPr>
            <a:spLocks noChangeArrowheads="1"/>
          </p:cNvSpPr>
          <p:nvPr/>
        </p:nvSpPr>
        <p:spPr bwMode="auto">
          <a:xfrm>
            <a:off x="3514517" y="4832349"/>
            <a:ext cx="1974849" cy="13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7185" name="组合 36"/>
          <p:cNvGrpSpPr>
            <a:grpSpLocks/>
          </p:cNvGrpSpPr>
          <p:nvPr/>
        </p:nvGrpSpPr>
        <p:grpSpPr bwMode="auto">
          <a:xfrm>
            <a:off x="6614650" y="3429000"/>
            <a:ext cx="1248833" cy="1325033"/>
            <a:chOff x="0" y="0"/>
            <a:chExt cx="936375" cy="993808"/>
          </a:xfrm>
        </p:grpSpPr>
        <p:sp>
          <p:nvSpPr>
            <p:cNvPr id="6171" name="任意多边形 27"/>
            <p:cNvSpPr>
              <a:spLocks noChangeArrowheads="1"/>
            </p:cNvSpPr>
            <p:nvPr/>
          </p:nvSpPr>
          <p:spPr bwMode="auto">
            <a:xfrm rot="10800000">
              <a:off x="31742" y="0"/>
              <a:ext cx="872891" cy="993808"/>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6172" name="组合 32"/>
            <p:cNvGrpSpPr>
              <a:grpSpLocks/>
            </p:cNvGrpSpPr>
            <p:nvPr/>
          </p:nvGrpSpPr>
          <p:grpSpPr bwMode="auto">
            <a:xfrm>
              <a:off x="0" y="15342"/>
              <a:ext cx="936375" cy="759048"/>
              <a:chOff x="0" y="0"/>
              <a:chExt cx="1282050" cy="1039261"/>
            </a:xfrm>
          </p:grpSpPr>
          <p:sp>
            <p:nvSpPr>
              <p:cNvPr id="6173" name="文本框 33"/>
              <p:cNvSpPr>
                <a:spLocks noChangeArrowheads="1"/>
              </p:cNvSpPr>
              <p:nvPr/>
            </p:nvSpPr>
            <p:spPr bwMode="auto">
              <a:xfrm>
                <a:off x="0" y="0"/>
                <a:ext cx="1282050" cy="68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35%</a:t>
                </a:r>
                <a:endParaRPr kumimoji="0" lang="zh-CN" altLang="en-US" sz="37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74" name="直接连接符 34"/>
              <p:cNvSpPr>
                <a:spLocks noChangeShapeType="1"/>
              </p:cNvSpPr>
              <p:nvPr/>
            </p:nvSpPr>
            <p:spPr bwMode="auto">
              <a:xfrm>
                <a:off x="165470" y="721511"/>
                <a:ext cx="951111" cy="1"/>
              </a:xfrm>
              <a:prstGeom prst="line">
                <a:avLst/>
              </a:prstGeom>
              <a:noFill/>
              <a:ln w="6350">
                <a:solidFill>
                  <a:schemeClr val="bg1"/>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75" name="文本框 35"/>
              <p:cNvSpPr>
                <a:spLocks noChangeArrowheads="1"/>
              </p:cNvSpPr>
              <p:nvPr/>
            </p:nvSpPr>
            <p:spPr bwMode="auto">
              <a:xfrm>
                <a:off x="0" y="712602"/>
                <a:ext cx="1282050" cy="32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From 2019 </a:t>
                </a:r>
                <a:endParaRPr kumimoji="0" lang="zh-CN" altLang="en-US" sz="1467"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sp>
        <p:nvSpPr>
          <p:cNvPr id="7191" name="矩形 55"/>
          <p:cNvSpPr>
            <a:spLocks noChangeArrowheads="1"/>
          </p:cNvSpPr>
          <p:nvPr/>
        </p:nvSpPr>
        <p:spPr bwMode="auto">
          <a:xfrm>
            <a:off x="6266106" y="4832349"/>
            <a:ext cx="1974849" cy="13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7192" name="组合 31"/>
          <p:cNvGrpSpPr>
            <a:grpSpLocks/>
          </p:cNvGrpSpPr>
          <p:nvPr/>
        </p:nvGrpSpPr>
        <p:grpSpPr bwMode="auto">
          <a:xfrm>
            <a:off x="9421978" y="3429001"/>
            <a:ext cx="1164167" cy="1325033"/>
            <a:chOff x="0" y="0"/>
            <a:chExt cx="872891" cy="993808"/>
          </a:xfrm>
        </p:grpSpPr>
        <p:sp>
          <p:nvSpPr>
            <p:cNvPr id="6167" name="任意多边形 28"/>
            <p:cNvSpPr>
              <a:spLocks noChangeArrowheads="1"/>
            </p:cNvSpPr>
            <p:nvPr/>
          </p:nvSpPr>
          <p:spPr bwMode="auto">
            <a:xfrm rot="10800000">
              <a:off x="0" y="0"/>
              <a:ext cx="872891" cy="993808"/>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83F4E"/>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6166" name="Group 58"/>
            <p:cNvGrpSpPr>
              <a:grpSpLocks/>
            </p:cNvGrpSpPr>
            <p:nvPr/>
          </p:nvGrpSpPr>
          <p:grpSpPr bwMode="auto">
            <a:xfrm>
              <a:off x="201716" y="148754"/>
              <a:ext cx="469458" cy="564600"/>
              <a:chOff x="0" y="0"/>
              <a:chExt cx="676" cy="813"/>
            </a:xfrm>
          </p:grpSpPr>
          <p:sp>
            <p:nvSpPr>
              <p:cNvPr id="6168" name="Freeform 59"/>
              <p:cNvSpPr>
                <a:spLocks noChangeArrowheads="1"/>
              </p:cNvSpPr>
              <p:nvPr/>
            </p:nvSpPr>
            <p:spPr bwMode="auto">
              <a:xfrm>
                <a:off x="0" y="3"/>
                <a:ext cx="294" cy="388"/>
              </a:xfrm>
              <a:custGeom>
                <a:avLst/>
                <a:gdLst>
                  <a:gd name="T0" fmla="*/ 296 w 123"/>
                  <a:gd name="T1" fmla="*/ 33 h 163"/>
                  <a:gd name="T2" fmla="*/ 406 w 123"/>
                  <a:gd name="T3" fmla="*/ 40 h 163"/>
                  <a:gd name="T4" fmla="*/ 657 w 123"/>
                  <a:gd name="T5" fmla="*/ 333 h 163"/>
                  <a:gd name="T6" fmla="*/ 657 w 123"/>
                  <a:gd name="T7" fmla="*/ 459 h 163"/>
                  <a:gd name="T8" fmla="*/ 480 w 123"/>
                  <a:gd name="T9" fmla="*/ 471 h 163"/>
                  <a:gd name="T10" fmla="*/ 645 w 123"/>
                  <a:gd name="T11" fmla="*/ 776 h 163"/>
                  <a:gd name="T12" fmla="*/ 370 w 123"/>
                  <a:gd name="T13" fmla="*/ 924 h 163"/>
                  <a:gd name="T14" fmla="*/ 206 w 123"/>
                  <a:gd name="T15" fmla="*/ 471 h 163"/>
                  <a:gd name="T16" fmla="*/ 0 w 123"/>
                  <a:gd name="T17" fmla="*/ 398 h 163"/>
                  <a:gd name="T18" fmla="*/ 120 w 123"/>
                  <a:gd name="T19" fmla="*/ 238 h 163"/>
                  <a:gd name="T20" fmla="*/ 296 w 123"/>
                  <a:gd name="T21" fmla="*/ 33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3"/>
                  <a:gd name="T34" fmla="*/ 0 h 163"/>
                  <a:gd name="T35" fmla="*/ 123 w 123"/>
                  <a:gd name="T36" fmla="*/ 163 h 1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3" h="163">
                    <a:moveTo>
                      <a:pt x="52" y="6"/>
                    </a:moveTo>
                    <a:cubicBezTo>
                      <a:pt x="56" y="0"/>
                      <a:pt x="67" y="1"/>
                      <a:pt x="71" y="7"/>
                    </a:cubicBezTo>
                    <a:cubicBezTo>
                      <a:pt x="85" y="25"/>
                      <a:pt x="100" y="42"/>
                      <a:pt x="115" y="59"/>
                    </a:cubicBezTo>
                    <a:cubicBezTo>
                      <a:pt x="121" y="65"/>
                      <a:pt x="123" y="76"/>
                      <a:pt x="115" y="81"/>
                    </a:cubicBezTo>
                    <a:cubicBezTo>
                      <a:pt x="105" y="83"/>
                      <a:pt x="95" y="82"/>
                      <a:pt x="84" y="83"/>
                    </a:cubicBezTo>
                    <a:cubicBezTo>
                      <a:pt x="81" y="105"/>
                      <a:pt x="95" y="125"/>
                      <a:pt x="113" y="137"/>
                    </a:cubicBezTo>
                    <a:cubicBezTo>
                      <a:pt x="97" y="145"/>
                      <a:pt x="82" y="156"/>
                      <a:pt x="65" y="163"/>
                    </a:cubicBezTo>
                    <a:cubicBezTo>
                      <a:pt x="46" y="141"/>
                      <a:pt x="33" y="113"/>
                      <a:pt x="36" y="83"/>
                    </a:cubicBezTo>
                    <a:cubicBezTo>
                      <a:pt x="24" y="81"/>
                      <a:pt x="1" y="88"/>
                      <a:pt x="0" y="70"/>
                    </a:cubicBezTo>
                    <a:cubicBezTo>
                      <a:pt x="4" y="59"/>
                      <a:pt x="13" y="51"/>
                      <a:pt x="21" y="42"/>
                    </a:cubicBezTo>
                    <a:cubicBezTo>
                      <a:pt x="31" y="31"/>
                      <a:pt x="41" y="18"/>
                      <a:pt x="52" y="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69" name="Freeform 60"/>
              <p:cNvSpPr>
                <a:spLocks noChangeArrowheads="1"/>
              </p:cNvSpPr>
              <p:nvPr/>
            </p:nvSpPr>
            <p:spPr bwMode="auto">
              <a:xfrm>
                <a:off x="91" y="0"/>
                <a:ext cx="585" cy="813"/>
              </a:xfrm>
              <a:custGeom>
                <a:avLst/>
                <a:gdLst>
                  <a:gd name="T0" fmla="*/ 1020 w 245"/>
                  <a:gd name="T1" fmla="*/ 24 h 341"/>
                  <a:gd name="T2" fmla="*/ 1146 w 245"/>
                  <a:gd name="T3" fmla="*/ 91 h 341"/>
                  <a:gd name="T4" fmla="*/ 1373 w 245"/>
                  <a:gd name="T5" fmla="*/ 365 h 341"/>
                  <a:gd name="T6" fmla="*/ 1368 w 245"/>
                  <a:gd name="T7" fmla="*/ 460 h 341"/>
                  <a:gd name="T8" fmla="*/ 1203 w 245"/>
                  <a:gd name="T9" fmla="*/ 477 h 341"/>
                  <a:gd name="T10" fmla="*/ 981 w 245"/>
                  <a:gd name="T11" fmla="*/ 961 h 341"/>
                  <a:gd name="T12" fmla="*/ 497 w 245"/>
                  <a:gd name="T13" fmla="*/ 1256 h 341"/>
                  <a:gd name="T14" fmla="*/ 303 w 245"/>
                  <a:gd name="T15" fmla="*/ 1421 h 341"/>
                  <a:gd name="T16" fmla="*/ 263 w 245"/>
                  <a:gd name="T17" fmla="*/ 1926 h 341"/>
                  <a:gd name="T18" fmla="*/ 5 w 245"/>
                  <a:gd name="T19" fmla="*/ 1934 h 341"/>
                  <a:gd name="T20" fmla="*/ 5 w 245"/>
                  <a:gd name="T21" fmla="*/ 1519 h 341"/>
                  <a:gd name="T22" fmla="*/ 69 w 245"/>
                  <a:gd name="T23" fmla="*/ 1278 h 341"/>
                  <a:gd name="T24" fmla="*/ 308 w 245"/>
                  <a:gd name="T25" fmla="*/ 1047 h 341"/>
                  <a:gd name="T26" fmla="*/ 609 w 245"/>
                  <a:gd name="T27" fmla="*/ 863 h 341"/>
                  <a:gd name="T28" fmla="*/ 879 w 245"/>
                  <a:gd name="T29" fmla="*/ 653 h 341"/>
                  <a:gd name="T30" fmla="*/ 907 w 245"/>
                  <a:gd name="T31" fmla="*/ 477 h 341"/>
                  <a:gd name="T32" fmla="*/ 719 w 245"/>
                  <a:gd name="T33" fmla="*/ 443 h 341"/>
                  <a:gd name="T34" fmla="*/ 788 w 245"/>
                  <a:gd name="T35" fmla="*/ 291 h 341"/>
                  <a:gd name="T36" fmla="*/ 1020 w 245"/>
                  <a:gd name="T37" fmla="*/ 24 h 3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5"/>
                  <a:gd name="T58" fmla="*/ 0 h 341"/>
                  <a:gd name="T59" fmla="*/ 245 w 245"/>
                  <a:gd name="T60" fmla="*/ 341 h 3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5" h="341">
                    <a:moveTo>
                      <a:pt x="179" y="4"/>
                    </a:moveTo>
                    <a:cubicBezTo>
                      <a:pt x="189" y="0"/>
                      <a:pt x="195" y="10"/>
                      <a:pt x="201" y="16"/>
                    </a:cubicBezTo>
                    <a:cubicBezTo>
                      <a:pt x="214" y="32"/>
                      <a:pt x="229" y="47"/>
                      <a:pt x="241" y="64"/>
                    </a:cubicBezTo>
                    <a:cubicBezTo>
                      <a:pt x="245" y="69"/>
                      <a:pt x="244" y="77"/>
                      <a:pt x="240" y="81"/>
                    </a:cubicBezTo>
                    <a:cubicBezTo>
                      <a:pt x="231" y="85"/>
                      <a:pt x="221" y="83"/>
                      <a:pt x="211" y="84"/>
                    </a:cubicBezTo>
                    <a:cubicBezTo>
                      <a:pt x="209" y="115"/>
                      <a:pt x="199" y="149"/>
                      <a:pt x="172" y="169"/>
                    </a:cubicBezTo>
                    <a:cubicBezTo>
                      <a:pt x="145" y="187"/>
                      <a:pt x="115" y="203"/>
                      <a:pt x="87" y="221"/>
                    </a:cubicBezTo>
                    <a:cubicBezTo>
                      <a:pt x="75" y="229"/>
                      <a:pt x="59" y="235"/>
                      <a:pt x="53" y="250"/>
                    </a:cubicBezTo>
                    <a:cubicBezTo>
                      <a:pt x="42" y="278"/>
                      <a:pt x="50" y="310"/>
                      <a:pt x="46" y="339"/>
                    </a:cubicBezTo>
                    <a:cubicBezTo>
                      <a:pt x="31" y="341"/>
                      <a:pt x="16" y="341"/>
                      <a:pt x="1" y="340"/>
                    </a:cubicBezTo>
                    <a:cubicBezTo>
                      <a:pt x="0" y="316"/>
                      <a:pt x="1" y="291"/>
                      <a:pt x="1" y="267"/>
                    </a:cubicBezTo>
                    <a:cubicBezTo>
                      <a:pt x="1" y="252"/>
                      <a:pt x="3" y="237"/>
                      <a:pt x="12" y="225"/>
                    </a:cubicBezTo>
                    <a:cubicBezTo>
                      <a:pt x="25" y="210"/>
                      <a:pt x="41" y="198"/>
                      <a:pt x="54" y="184"/>
                    </a:cubicBezTo>
                    <a:cubicBezTo>
                      <a:pt x="71" y="171"/>
                      <a:pt x="90" y="164"/>
                      <a:pt x="107" y="152"/>
                    </a:cubicBezTo>
                    <a:cubicBezTo>
                      <a:pt x="123" y="140"/>
                      <a:pt x="144" y="133"/>
                      <a:pt x="154" y="115"/>
                    </a:cubicBezTo>
                    <a:cubicBezTo>
                      <a:pt x="159" y="105"/>
                      <a:pt x="163" y="94"/>
                      <a:pt x="159" y="84"/>
                    </a:cubicBezTo>
                    <a:cubicBezTo>
                      <a:pt x="148" y="82"/>
                      <a:pt x="135" y="86"/>
                      <a:pt x="126" y="78"/>
                    </a:cubicBezTo>
                    <a:cubicBezTo>
                      <a:pt x="122" y="67"/>
                      <a:pt x="132" y="59"/>
                      <a:pt x="138" y="51"/>
                    </a:cubicBezTo>
                    <a:cubicBezTo>
                      <a:pt x="152" y="36"/>
                      <a:pt x="164" y="18"/>
                      <a:pt x="179" y="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70" name="Freeform 61"/>
              <p:cNvSpPr>
                <a:spLocks noChangeArrowheads="1"/>
              </p:cNvSpPr>
              <p:nvPr/>
            </p:nvSpPr>
            <p:spPr bwMode="auto">
              <a:xfrm>
                <a:off x="413" y="477"/>
                <a:ext cx="172" cy="336"/>
              </a:xfrm>
              <a:custGeom>
                <a:avLst/>
                <a:gdLst>
                  <a:gd name="T0" fmla="*/ 0 w 72"/>
                  <a:gd name="T1" fmla="*/ 143 h 141"/>
                  <a:gd name="T2" fmla="*/ 239 w 72"/>
                  <a:gd name="T3" fmla="*/ 0 h 141"/>
                  <a:gd name="T4" fmla="*/ 406 w 72"/>
                  <a:gd name="T5" fmla="*/ 357 h 141"/>
                  <a:gd name="T6" fmla="*/ 406 w 72"/>
                  <a:gd name="T7" fmla="*/ 789 h 141"/>
                  <a:gd name="T8" fmla="*/ 131 w 72"/>
                  <a:gd name="T9" fmla="*/ 796 h 141"/>
                  <a:gd name="T10" fmla="*/ 127 w 72"/>
                  <a:gd name="T11" fmla="*/ 357 h 141"/>
                  <a:gd name="T12" fmla="*/ 0 w 72"/>
                  <a:gd name="T13" fmla="*/ 164 h 141"/>
                  <a:gd name="T14" fmla="*/ 0 w 72"/>
                  <a:gd name="T15" fmla="*/ 143 h 141"/>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41"/>
                  <a:gd name="T26" fmla="*/ 72 w 72"/>
                  <a:gd name="T27" fmla="*/ 141 h 1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41">
                    <a:moveTo>
                      <a:pt x="0" y="25"/>
                    </a:moveTo>
                    <a:cubicBezTo>
                      <a:pt x="14" y="16"/>
                      <a:pt x="28" y="8"/>
                      <a:pt x="42" y="0"/>
                    </a:cubicBezTo>
                    <a:cubicBezTo>
                      <a:pt x="57" y="18"/>
                      <a:pt x="71" y="39"/>
                      <a:pt x="71" y="63"/>
                    </a:cubicBezTo>
                    <a:cubicBezTo>
                      <a:pt x="71" y="88"/>
                      <a:pt x="72" y="114"/>
                      <a:pt x="71" y="139"/>
                    </a:cubicBezTo>
                    <a:cubicBezTo>
                      <a:pt x="55" y="141"/>
                      <a:pt x="39" y="141"/>
                      <a:pt x="23" y="140"/>
                    </a:cubicBezTo>
                    <a:cubicBezTo>
                      <a:pt x="22" y="114"/>
                      <a:pt x="24" y="88"/>
                      <a:pt x="22" y="63"/>
                    </a:cubicBezTo>
                    <a:cubicBezTo>
                      <a:pt x="21" y="49"/>
                      <a:pt x="10" y="39"/>
                      <a:pt x="0" y="29"/>
                    </a:cubicBezTo>
                    <a:cubicBezTo>
                      <a:pt x="0" y="28"/>
                      <a:pt x="0" y="26"/>
                      <a:pt x="0" y="2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sp>
        <p:nvSpPr>
          <p:cNvPr id="7198" name="矩形 55"/>
          <p:cNvSpPr>
            <a:spLocks noChangeArrowheads="1"/>
          </p:cNvSpPr>
          <p:nvPr/>
        </p:nvSpPr>
        <p:spPr bwMode="auto">
          <a:xfrm>
            <a:off x="9017696" y="4832349"/>
            <a:ext cx="1974849" cy="13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7199" name="矩形 55"/>
          <p:cNvSpPr>
            <a:spLocks noChangeArrowheads="1"/>
          </p:cNvSpPr>
          <p:nvPr/>
        </p:nvSpPr>
        <p:spPr bwMode="auto">
          <a:xfrm>
            <a:off x="393699" y="2085645"/>
            <a:ext cx="1117490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9170" rtl="0" eaLnBrk="1" fontAlgn="auto" latinLnBrk="0" hangingPunct="1">
              <a:lnSpc>
                <a:spcPct val="12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7201" name="矩形 51"/>
          <p:cNvSpPr>
            <a:spLocks noChangeArrowheads="1"/>
          </p:cNvSpPr>
          <p:nvPr/>
        </p:nvSpPr>
        <p:spPr bwMode="auto">
          <a:xfrm>
            <a:off x="424213" y="1548012"/>
            <a:ext cx="2031325" cy="461665"/>
          </a:xfrm>
          <a:prstGeom prst="rect">
            <a:avLst/>
          </a:prstGeom>
          <a:solidFill>
            <a:srgbClr val="E8432E"/>
          </a:solidFill>
          <a:ln>
            <a:noFill/>
          </a:ln>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nvGrpSpPr>
          <p:cNvPr id="2" name="组合 1">
            <a:extLst>
              <a:ext uri="{FF2B5EF4-FFF2-40B4-BE49-F238E27FC236}">
                <a16:creationId xmlns:a16="http://schemas.microsoft.com/office/drawing/2014/main" id="{44CFF265-AFBA-45C3-908A-986E3F3B51D6}"/>
              </a:ext>
            </a:extLst>
          </p:cNvPr>
          <p:cNvGrpSpPr/>
          <p:nvPr/>
        </p:nvGrpSpPr>
        <p:grpSpPr>
          <a:xfrm>
            <a:off x="3891989" y="3429001"/>
            <a:ext cx="1164167" cy="1325033"/>
            <a:chOff x="3891989" y="3429001"/>
            <a:chExt cx="1164167" cy="1325033"/>
          </a:xfrm>
        </p:grpSpPr>
        <p:sp>
          <p:nvSpPr>
            <p:cNvPr id="6177" name="任意多边形 26"/>
            <p:cNvSpPr>
              <a:spLocks noChangeArrowheads="1"/>
            </p:cNvSpPr>
            <p:nvPr/>
          </p:nvSpPr>
          <p:spPr bwMode="auto">
            <a:xfrm rot="10800000">
              <a:off x="3891989" y="3429001"/>
              <a:ext cx="1164167" cy="1325033"/>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383F4E"/>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Freeform 63">
              <a:extLst>
                <a:ext uri="{FF2B5EF4-FFF2-40B4-BE49-F238E27FC236}">
                  <a16:creationId xmlns:a16="http://schemas.microsoft.com/office/drawing/2014/main" id="{FF6A66F5-CE4E-4010-91CC-7FD43D803D35}"/>
                </a:ext>
              </a:extLst>
            </p:cNvPr>
            <p:cNvSpPr>
              <a:spLocks noEditPoints="1"/>
            </p:cNvSpPr>
            <p:nvPr/>
          </p:nvSpPr>
          <p:spPr bwMode="auto">
            <a:xfrm>
              <a:off x="4202445" y="3627333"/>
              <a:ext cx="563590" cy="64013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nvGrpSpPr>
          <p:cNvPr id="3" name="组合 2">
            <a:extLst>
              <a:ext uri="{FF2B5EF4-FFF2-40B4-BE49-F238E27FC236}">
                <a16:creationId xmlns:a16="http://schemas.microsoft.com/office/drawing/2014/main" id="{F2C5AD0A-23E3-4023-9C30-0F02CF6D7FD5}"/>
              </a:ext>
            </a:extLst>
          </p:cNvPr>
          <p:cNvGrpSpPr/>
          <p:nvPr/>
        </p:nvGrpSpPr>
        <p:grpSpPr>
          <a:xfrm>
            <a:off x="1169327" y="3429001"/>
            <a:ext cx="1164167" cy="1325033"/>
            <a:chOff x="1169327" y="3429001"/>
            <a:chExt cx="1164167" cy="1325033"/>
          </a:xfrm>
        </p:grpSpPr>
        <p:sp>
          <p:nvSpPr>
            <p:cNvPr id="6182" name="任意多边形 25"/>
            <p:cNvSpPr>
              <a:spLocks noChangeArrowheads="1"/>
            </p:cNvSpPr>
            <p:nvPr/>
          </p:nvSpPr>
          <p:spPr bwMode="auto">
            <a:xfrm rot="10800000">
              <a:off x="1169327" y="3429001"/>
              <a:ext cx="1164167" cy="1325033"/>
            </a:xfrm>
            <a:custGeom>
              <a:avLst/>
              <a:gdLst>
                <a:gd name="T0" fmla="*/ 860307 w 826161"/>
                <a:gd name="T1" fmla="*/ 1050021 h 940604"/>
                <a:gd name="T2" fmla="*/ 61957 w 826161"/>
                <a:gd name="T3" fmla="*/ 1050021 h 940604"/>
                <a:gd name="T4" fmla="*/ 0 w 826161"/>
                <a:gd name="T5" fmla="*/ 988065 h 940604"/>
                <a:gd name="T6" fmla="*/ 0 w 826161"/>
                <a:gd name="T7" fmla="*/ 189713 h 940604"/>
                <a:gd name="T8" fmla="*/ 61957 w 826161"/>
                <a:gd name="T9" fmla="*/ 127755 h 940604"/>
                <a:gd name="T10" fmla="*/ 387035 w 826161"/>
                <a:gd name="T11" fmla="*/ 127755 h 940604"/>
                <a:gd name="T12" fmla="*/ 461133 w 826161"/>
                <a:gd name="T13" fmla="*/ 0 h 940604"/>
                <a:gd name="T14" fmla="*/ 535230 w 826161"/>
                <a:gd name="T15" fmla="*/ 127755 h 940604"/>
                <a:gd name="T16" fmla="*/ 860307 w 826161"/>
                <a:gd name="T17" fmla="*/ 127755 h 940604"/>
                <a:gd name="T18" fmla="*/ 922264 w 826161"/>
                <a:gd name="T19" fmla="*/ 189713 h 940604"/>
                <a:gd name="T20" fmla="*/ 922264 w 826161"/>
                <a:gd name="T21" fmla="*/ 988065 h 940604"/>
                <a:gd name="T22" fmla="*/ 860307 w 826161"/>
                <a:gd name="T23" fmla="*/ 10500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solidFill>
              <a:srgbClr val="E8432E"/>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1" name="组合 30">
              <a:extLst>
                <a:ext uri="{FF2B5EF4-FFF2-40B4-BE49-F238E27FC236}">
                  <a16:creationId xmlns:a16="http://schemas.microsoft.com/office/drawing/2014/main" id="{2455B57E-DD5E-4421-A8C2-3CAAEABDC263}"/>
                </a:ext>
              </a:extLst>
            </p:cNvPr>
            <p:cNvGrpSpPr/>
            <p:nvPr/>
          </p:nvGrpSpPr>
          <p:grpSpPr>
            <a:xfrm>
              <a:off x="1508070" y="3734842"/>
              <a:ext cx="532252" cy="433386"/>
              <a:chOff x="3922713" y="842963"/>
              <a:chExt cx="623888" cy="508001"/>
            </a:xfrm>
            <a:solidFill>
              <a:schemeClr val="bg1"/>
            </a:solidFill>
          </p:grpSpPr>
          <p:sp>
            <p:nvSpPr>
              <p:cNvPr id="32" name="Freeform 74">
                <a:extLst>
                  <a:ext uri="{FF2B5EF4-FFF2-40B4-BE49-F238E27FC236}">
                    <a16:creationId xmlns:a16="http://schemas.microsoft.com/office/drawing/2014/main" id="{5DC844AD-94D5-42A5-8BDE-75603273F98B}"/>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3" name="Freeform 75">
                <a:extLst>
                  <a:ext uri="{FF2B5EF4-FFF2-40B4-BE49-F238E27FC236}">
                    <a16:creationId xmlns:a16="http://schemas.microsoft.com/office/drawing/2014/main" id="{F06728B7-26C8-42C3-83BB-371CF356F3C6}"/>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spTree>
    <p:extLst>
      <p:ext uri="{BB962C8B-B14F-4D97-AF65-F5344CB8AC3E}">
        <p14:creationId xmlns:p14="http://schemas.microsoft.com/office/powerpoint/2010/main" val="2478612393"/>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7201"/>
                                        </p:tgtEl>
                                        <p:attrNameLst>
                                          <p:attrName>style.visibility</p:attrName>
                                        </p:attrNameLst>
                                      </p:cBhvr>
                                      <p:to>
                                        <p:strVal val="visible"/>
                                      </p:to>
                                    </p:set>
                                    <p:anim calcmode="lin" valueType="num">
                                      <p:cBhvr>
                                        <p:cTn id="7" dur="750" fill="hold"/>
                                        <p:tgtEl>
                                          <p:spTgt spid="7201"/>
                                        </p:tgtEl>
                                        <p:attrNameLst>
                                          <p:attrName>ppt_w</p:attrName>
                                        </p:attrNameLst>
                                      </p:cBhvr>
                                      <p:tavLst>
                                        <p:tav tm="0">
                                          <p:val>
                                            <p:fltVal val="0"/>
                                          </p:val>
                                        </p:tav>
                                        <p:tav tm="100000">
                                          <p:val>
                                            <p:strVal val="#ppt_w"/>
                                          </p:val>
                                        </p:tav>
                                      </p:tavLst>
                                    </p:anim>
                                    <p:anim calcmode="lin" valueType="num">
                                      <p:cBhvr>
                                        <p:cTn id="8" dur="750" fill="hold"/>
                                        <p:tgtEl>
                                          <p:spTgt spid="7201"/>
                                        </p:tgtEl>
                                        <p:attrNameLst>
                                          <p:attrName>ppt_h</p:attrName>
                                        </p:attrNameLst>
                                      </p:cBhvr>
                                      <p:tavLst>
                                        <p:tav tm="0">
                                          <p:val>
                                            <p:fltVal val="0"/>
                                          </p:val>
                                        </p:tav>
                                        <p:tav tm="100000">
                                          <p:val>
                                            <p:strVal val="#ppt_h"/>
                                          </p:val>
                                        </p:tav>
                                      </p:tavLst>
                                    </p:anim>
                                    <p:animEffect>
                                      <p:cBhvr>
                                        <p:cTn id="9" dur="750"/>
                                        <p:tgtEl>
                                          <p:spTgt spid="7201"/>
                                        </p:tgtEl>
                                      </p:cBhvr>
                                    </p:animEffect>
                                  </p:childTnLst>
                                </p:cTn>
                              </p:par>
                              <p:par>
                                <p:cTn id="10" presetID="35" presetClass="path" presetSubtype="0" accel="50000" decel="50000" fill="hold" grpId="1" nodeType="withEffect">
                                  <p:stCondLst>
                                    <p:cond delay="750"/>
                                  </p:stCondLst>
                                  <p:childTnLst>
                                    <p:animMotion origin="layout" path="M 1.04167E-6 7.40741E-7 L -0.25 7.40741E-7 " pathEditMode="relative" rAng="0" ptsTypes="AA">
                                      <p:cBhvr>
                                        <p:cTn id="11" dur="1250" spd="-100000" fill="hold"/>
                                        <p:tgtEl>
                                          <p:spTgt spid="7201"/>
                                        </p:tgtEl>
                                        <p:attrNameLst>
                                          <p:attrName>ppt_x,ppt_y</p:attrName>
                                        </p:attrNameLst>
                                      </p:cBhvr>
                                      <p:rCtr x="-12500" y="0"/>
                                    </p:animMotion>
                                  </p:childTnLst>
                                </p:cTn>
                              </p:par>
                              <p:par>
                                <p:cTn id="12" presetID="50" presetClass="entr" presetSubtype="0" decel="100000" fill="hold" grpId="0" nodeType="withEffect">
                                  <p:stCondLst>
                                    <p:cond delay="1500"/>
                                  </p:stCondLst>
                                  <p:iterate type="lt">
                                    <p:tmPct val="10000"/>
                                  </p:iterate>
                                  <p:childTnLst>
                                    <p:set>
                                      <p:cBhvr>
                                        <p:cTn id="13" dur="1" fill="hold">
                                          <p:stCondLst>
                                            <p:cond delay="0"/>
                                          </p:stCondLst>
                                        </p:cTn>
                                        <p:tgtEl>
                                          <p:spTgt spid="7199"/>
                                        </p:tgtEl>
                                        <p:attrNameLst>
                                          <p:attrName>style.visibility</p:attrName>
                                        </p:attrNameLst>
                                      </p:cBhvr>
                                      <p:to>
                                        <p:strVal val="visible"/>
                                      </p:to>
                                    </p:set>
                                    <p:anim calcmode="lin" valueType="num">
                                      <p:cBhvr>
                                        <p:cTn id="14" dur="100" fill="hold"/>
                                        <p:tgtEl>
                                          <p:spTgt spid="7199"/>
                                        </p:tgtEl>
                                        <p:attrNameLst>
                                          <p:attrName>ppt_w</p:attrName>
                                        </p:attrNameLst>
                                      </p:cBhvr>
                                      <p:tavLst>
                                        <p:tav tm="0">
                                          <p:val>
                                            <p:strVal val="#ppt_w+.3"/>
                                          </p:val>
                                        </p:tav>
                                        <p:tav tm="100000">
                                          <p:val>
                                            <p:strVal val="#ppt_w"/>
                                          </p:val>
                                        </p:tav>
                                      </p:tavLst>
                                    </p:anim>
                                    <p:anim calcmode="lin" valueType="num">
                                      <p:cBhvr>
                                        <p:cTn id="15" dur="100" fill="hold"/>
                                        <p:tgtEl>
                                          <p:spTgt spid="7199"/>
                                        </p:tgtEl>
                                        <p:attrNameLst>
                                          <p:attrName>ppt_h</p:attrName>
                                        </p:attrNameLst>
                                      </p:cBhvr>
                                      <p:tavLst>
                                        <p:tav tm="0">
                                          <p:val>
                                            <p:strVal val="#ppt_h"/>
                                          </p:val>
                                        </p:tav>
                                        <p:tav tm="100000">
                                          <p:val>
                                            <p:strVal val="#ppt_h"/>
                                          </p:val>
                                        </p:tav>
                                      </p:tavLst>
                                    </p:anim>
                                    <p:animEffect>
                                      <p:cBhvr>
                                        <p:cTn id="16" dur="100"/>
                                        <p:tgtEl>
                                          <p:spTgt spid="7199"/>
                                        </p:tgtEl>
                                      </p:cBhvr>
                                    </p:animEffect>
                                  </p:childTnLst>
                                </p:cTn>
                              </p:par>
                            </p:childTnLst>
                          </p:cTn>
                        </p:par>
                        <p:par>
                          <p:cTn id="17" fill="hold">
                            <p:stCondLst>
                              <p:cond delay="324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p:cBhvr>
                                        <p:cTn id="25" dur="500"/>
                                        <p:tgtEl>
                                          <p:spTgt spid="3"/>
                                        </p:tgtEl>
                                      </p:cBhvr>
                                    </p:animEffect>
                                  </p:childTnLst>
                                </p:cTn>
                              </p:par>
                              <p:par>
                                <p:cTn id="26" presetID="42" presetClass="path" presetSubtype="0" accel="50000" decel="50000" fill="hold" nodeType="withEffect">
                                  <p:stCondLst>
                                    <p:cond delay="0"/>
                                  </p:stCondLst>
                                  <p:childTnLst>
                                    <p:animMotion origin="layout" path="M -2.70833E-6 2.22222E-6 L -2.70833E-6 0.1081 " pathEditMode="relative" rAng="0" ptsTypes="AA">
                                      <p:cBhvr>
                                        <p:cTn id="27" dur="500" spd="-100000" fill="hold"/>
                                        <p:tgtEl>
                                          <p:spTgt spid="3"/>
                                        </p:tgtEl>
                                        <p:attrNameLst>
                                          <p:attrName>ppt_x,ppt_y</p:attrName>
                                        </p:attrNameLst>
                                      </p:cBhvr>
                                      <p:rCtr x="0" y="5394"/>
                                    </p:animMotion>
                                  </p:childTnLst>
                                </p:cTn>
                              </p:par>
                            </p:childTnLst>
                          </p:cTn>
                        </p:par>
                        <p:par>
                          <p:cTn id="28" fill="hold">
                            <p:stCondLst>
                              <p:cond delay="3740"/>
                            </p:stCondLst>
                            <p:childTnLst>
                              <p:par>
                                <p:cTn id="29" presetID="10" presetClass="entr" presetSubtype="0" fill="hold" grpId="0" nodeType="afterEffect">
                                  <p:stCondLst>
                                    <p:cond delay="0"/>
                                  </p:stCondLst>
                                  <p:childTnLst>
                                    <p:set>
                                      <p:cBhvr>
                                        <p:cTn id="30" dur="1" fill="hold">
                                          <p:stCondLst>
                                            <p:cond delay="0"/>
                                          </p:stCondLst>
                                        </p:cTn>
                                        <p:tgtEl>
                                          <p:spTgt spid="7177"/>
                                        </p:tgtEl>
                                        <p:attrNameLst>
                                          <p:attrName>style.visibility</p:attrName>
                                        </p:attrNameLst>
                                      </p:cBhvr>
                                      <p:to>
                                        <p:strVal val="visible"/>
                                      </p:to>
                                    </p:set>
                                    <p:animEffect>
                                      <p:cBhvr>
                                        <p:cTn id="31" dur="500"/>
                                        <p:tgtEl>
                                          <p:spTgt spid="7177"/>
                                        </p:tgtEl>
                                      </p:cBhvr>
                                    </p:animEffect>
                                  </p:childTnLst>
                                </p:cTn>
                              </p:par>
                            </p:childTnLst>
                          </p:cTn>
                        </p:par>
                        <p:par>
                          <p:cTn id="32" fill="hold">
                            <p:stCondLst>
                              <p:cond delay="424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p:cBhvr>
                                        <p:cTn id="40" dur="500"/>
                                        <p:tgtEl>
                                          <p:spTgt spid="2"/>
                                        </p:tgtEl>
                                      </p:cBhvr>
                                    </p:animEffect>
                                  </p:childTnLst>
                                </p:cTn>
                              </p:par>
                              <p:par>
                                <p:cTn id="41" presetID="42" presetClass="path" presetSubtype="0" accel="50000" decel="50000" fill="hold" nodeType="withEffect">
                                  <p:stCondLst>
                                    <p:cond delay="0"/>
                                  </p:stCondLst>
                                  <p:childTnLst>
                                    <p:animMotion origin="layout" path="M -2.70833E-6 2.22222E-6 L -2.70833E-6 0.1081 " pathEditMode="relative" rAng="0" ptsTypes="AA">
                                      <p:cBhvr>
                                        <p:cTn id="42" dur="500" spd="-100000" fill="hold"/>
                                        <p:tgtEl>
                                          <p:spTgt spid="2"/>
                                        </p:tgtEl>
                                        <p:attrNameLst>
                                          <p:attrName>ppt_x,ppt_y</p:attrName>
                                        </p:attrNameLst>
                                      </p:cBhvr>
                                      <p:rCtr x="0" y="5394"/>
                                    </p:animMotion>
                                  </p:childTnLst>
                                </p:cTn>
                              </p:par>
                            </p:childTnLst>
                          </p:cTn>
                        </p:par>
                        <p:par>
                          <p:cTn id="43" fill="hold">
                            <p:stCondLst>
                              <p:cond delay="4740"/>
                            </p:stCondLst>
                            <p:childTnLst>
                              <p:par>
                                <p:cTn id="44" presetID="10" presetClass="entr" presetSubtype="0" fill="hold" grpId="0" nodeType="afterEffect">
                                  <p:stCondLst>
                                    <p:cond delay="0"/>
                                  </p:stCondLst>
                                  <p:childTnLst>
                                    <p:set>
                                      <p:cBhvr>
                                        <p:cTn id="45" dur="1" fill="hold">
                                          <p:stCondLst>
                                            <p:cond delay="0"/>
                                          </p:stCondLst>
                                        </p:cTn>
                                        <p:tgtEl>
                                          <p:spTgt spid="7184"/>
                                        </p:tgtEl>
                                        <p:attrNameLst>
                                          <p:attrName>style.visibility</p:attrName>
                                        </p:attrNameLst>
                                      </p:cBhvr>
                                      <p:to>
                                        <p:strVal val="visible"/>
                                      </p:to>
                                    </p:set>
                                    <p:animEffect>
                                      <p:cBhvr>
                                        <p:cTn id="46" dur="500"/>
                                        <p:tgtEl>
                                          <p:spTgt spid="7184"/>
                                        </p:tgtEl>
                                      </p:cBhvr>
                                    </p:animEffect>
                                  </p:childTnLst>
                                </p:cTn>
                              </p:par>
                            </p:childTnLst>
                          </p:cTn>
                        </p:par>
                        <p:par>
                          <p:cTn id="47" fill="hold">
                            <p:stCondLst>
                              <p:cond delay="5240"/>
                            </p:stCondLst>
                            <p:childTnLst>
                              <p:par>
                                <p:cTn id="48" presetID="10" presetClass="entr" presetSubtype="0" fill="hold" nodeType="afterEffect">
                                  <p:stCondLst>
                                    <p:cond delay="0"/>
                                  </p:stCondLst>
                                  <p:childTnLst>
                                    <p:set>
                                      <p:cBhvr>
                                        <p:cTn id="49" dur="1" fill="hold">
                                          <p:stCondLst>
                                            <p:cond delay="0"/>
                                          </p:stCondLst>
                                        </p:cTn>
                                        <p:tgtEl>
                                          <p:spTgt spid="7185"/>
                                        </p:tgtEl>
                                        <p:attrNameLst>
                                          <p:attrName>style.visibility</p:attrName>
                                        </p:attrNameLst>
                                      </p:cBhvr>
                                      <p:to>
                                        <p:strVal val="visible"/>
                                      </p:to>
                                    </p:set>
                                    <p:animEffect>
                                      <p:cBhvr>
                                        <p:cTn id="50" dur="500"/>
                                        <p:tgtEl>
                                          <p:spTgt spid="7185"/>
                                        </p:tgtEl>
                                      </p:cBhvr>
                                    </p:animEffect>
                                  </p:childTnLst>
                                </p:cTn>
                              </p:par>
                              <p:par>
                                <p:cTn id="51" presetID="10" presetClass="entr" presetSubtype="0" fill="hold" nodeType="withEffect">
                                  <p:stCondLst>
                                    <p:cond delay="0"/>
                                  </p:stCondLst>
                                  <p:childTnLst>
                                    <p:set>
                                      <p:cBhvr>
                                        <p:cTn id="52" dur="1" fill="hold">
                                          <p:stCondLst>
                                            <p:cond delay="0"/>
                                          </p:stCondLst>
                                        </p:cTn>
                                        <p:tgtEl>
                                          <p:spTgt spid="7185"/>
                                        </p:tgtEl>
                                        <p:attrNameLst>
                                          <p:attrName>style.visibility</p:attrName>
                                        </p:attrNameLst>
                                      </p:cBhvr>
                                      <p:to>
                                        <p:strVal val="visible"/>
                                      </p:to>
                                    </p:set>
                                    <p:anim calcmode="lin" valueType="num">
                                      <p:cBhvr>
                                        <p:cTn id="53" dur="500" fill="hold"/>
                                        <p:tgtEl>
                                          <p:spTgt spid="7185"/>
                                        </p:tgtEl>
                                        <p:attrNameLst>
                                          <p:attrName>ppt_w</p:attrName>
                                        </p:attrNameLst>
                                      </p:cBhvr>
                                      <p:tavLst>
                                        <p:tav tm="0">
                                          <p:val>
                                            <p:fltVal val="0"/>
                                          </p:val>
                                        </p:tav>
                                        <p:tav tm="100000">
                                          <p:val>
                                            <p:strVal val="#ppt_w"/>
                                          </p:val>
                                        </p:tav>
                                      </p:tavLst>
                                    </p:anim>
                                    <p:anim calcmode="lin" valueType="num">
                                      <p:cBhvr>
                                        <p:cTn id="54" dur="500" fill="hold"/>
                                        <p:tgtEl>
                                          <p:spTgt spid="7185"/>
                                        </p:tgtEl>
                                        <p:attrNameLst>
                                          <p:attrName>ppt_h</p:attrName>
                                        </p:attrNameLst>
                                      </p:cBhvr>
                                      <p:tavLst>
                                        <p:tav tm="0">
                                          <p:val>
                                            <p:fltVal val="0"/>
                                          </p:val>
                                        </p:tav>
                                        <p:tav tm="100000">
                                          <p:val>
                                            <p:strVal val="#ppt_h"/>
                                          </p:val>
                                        </p:tav>
                                      </p:tavLst>
                                    </p:anim>
                                    <p:animEffect>
                                      <p:cBhvr>
                                        <p:cTn id="55" dur="500"/>
                                        <p:tgtEl>
                                          <p:spTgt spid="7185"/>
                                        </p:tgtEl>
                                      </p:cBhvr>
                                    </p:animEffect>
                                  </p:childTnLst>
                                </p:cTn>
                              </p:par>
                              <p:par>
                                <p:cTn id="56" presetID="42" presetClass="path" presetSubtype="0" accel="50000" decel="50000" fill="hold" nodeType="withEffect">
                                  <p:stCondLst>
                                    <p:cond delay="0"/>
                                  </p:stCondLst>
                                  <p:childTnLst>
                                    <p:animMotion origin="layout" path="M -2.77778E-6 3.7037E-6 L -2.77778E-6 0.10802 " pathEditMode="relative" rAng="0" ptsTypes="AA">
                                      <p:cBhvr>
                                        <p:cTn id="57" dur="500" spd="-100000" fill="hold"/>
                                        <p:tgtEl>
                                          <p:spTgt spid="7185"/>
                                        </p:tgtEl>
                                        <p:attrNameLst>
                                          <p:attrName>ppt_x,ppt_y</p:attrName>
                                        </p:attrNameLst>
                                      </p:cBhvr>
                                      <p:rCtr x="0" y="540100"/>
                                    </p:animMotion>
                                  </p:childTnLst>
                                </p:cTn>
                              </p:par>
                            </p:childTnLst>
                          </p:cTn>
                        </p:par>
                        <p:par>
                          <p:cTn id="58" fill="hold">
                            <p:stCondLst>
                              <p:cond delay="5740"/>
                            </p:stCondLst>
                            <p:childTnLst>
                              <p:par>
                                <p:cTn id="59" presetID="10" presetClass="entr" presetSubtype="0" fill="hold" grpId="0" nodeType="afterEffect">
                                  <p:stCondLst>
                                    <p:cond delay="0"/>
                                  </p:stCondLst>
                                  <p:childTnLst>
                                    <p:set>
                                      <p:cBhvr>
                                        <p:cTn id="60" dur="1" fill="hold">
                                          <p:stCondLst>
                                            <p:cond delay="0"/>
                                          </p:stCondLst>
                                        </p:cTn>
                                        <p:tgtEl>
                                          <p:spTgt spid="7191"/>
                                        </p:tgtEl>
                                        <p:attrNameLst>
                                          <p:attrName>style.visibility</p:attrName>
                                        </p:attrNameLst>
                                      </p:cBhvr>
                                      <p:to>
                                        <p:strVal val="visible"/>
                                      </p:to>
                                    </p:set>
                                    <p:animEffect>
                                      <p:cBhvr>
                                        <p:cTn id="61" dur="500"/>
                                        <p:tgtEl>
                                          <p:spTgt spid="7191"/>
                                        </p:tgtEl>
                                      </p:cBhvr>
                                    </p:animEffect>
                                  </p:childTnLst>
                                </p:cTn>
                              </p:par>
                            </p:childTnLst>
                          </p:cTn>
                        </p:par>
                        <p:par>
                          <p:cTn id="62" fill="hold">
                            <p:stCondLst>
                              <p:cond delay="6240"/>
                            </p:stCondLst>
                            <p:childTnLst>
                              <p:par>
                                <p:cTn id="63" presetID="10" presetClass="entr" presetSubtype="0" fill="hold" nodeType="afterEffect">
                                  <p:stCondLst>
                                    <p:cond delay="0"/>
                                  </p:stCondLst>
                                  <p:childTnLst>
                                    <p:set>
                                      <p:cBhvr>
                                        <p:cTn id="64" dur="1" fill="hold">
                                          <p:stCondLst>
                                            <p:cond delay="0"/>
                                          </p:stCondLst>
                                        </p:cTn>
                                        <p:tgtEl>
                                          <p:spTgt spid="7192"/>
                                        </p:tgtEl>
                                        <p:attrNameLst>
                                          <p:attrName>style.visibility</p:attrName>
                                        </p:attrNameLst>
                                      </p:cBhvr>
                                      <p:to>
                                        <p:strVal val="visible"/>
                                      </p:to>
                                    </p:set>
                                    <p:animEffect>
                                      <p:cBhvr>
                                        <p:cTn id="65" dur="500"/>
                                        <p:tgtEl>
                                          <p:spTgt spid="7192"/>
                                        </p:tgtEl>
                                      </p:cBhvr>
                                    </p:animEffect>
                                  </p:childTnLst>
                                </p:cTn>
                              </p:par>
                              <p:par>
                                <p:cTn id="66" presetID="10" presetClass="entr" presetSubtype="0" fill="hold" nodeType="withEffect">
                                  <p:stCondLst>
                                    <p:cond delay="0"/>
                                  </p:stCondLst>
                                  <p:childTnLst>
                                    <p:set>
                                      <p:cBhvr>
                                        <p:cTn id="67" dur="1" fill="hold">
                                          <p:stCondLst>
                                            <p:cond delay="0"/>
                                          </p:stCondLst>
                                        </p:cTn>
                                        <p:tgtEl>
                                          <p:spTgt spid="7192"/>
                                        </p:tgtEl>
                                        <p:attrNameLst>
                                          <p:attrName>style.visibility</p:attrName>
                                        </p:attrNameLst>
                                      </p:cBhvr>
                                      <p:to>
                                        <p:strVal val="visible"/>
                                      </p:to>
                                    </p:set>
                                    <p:anim calcmode="lin" valueType="num">
                                      <p:cBhvr>
                                        <p:cTn id="68" dur="500" fill="hold"/>
                                        <p:tgtEl>
                                          <p:spTgt spid="7192"/>
                                        </p:tgtEl>
                                        <p:attrNameLst>
                                          <p:attrName>ppt_w</p:attrName>
                                        </p:attrNameLst>
                                      </p:cBhvr>
                                      <p:tavLst>
                                        <p:tav tm="0">
                                          <p:val>
                                            <p:fltVal val="0"/>
                                          </p:val>
                                        </p:tav>
                                        <p:tav tm="100000">
                                          <p:val>
                                            <p:strVal val="#ppt_w"/>
                                          </p:val>
                                        </p:tav>
                                      </p:tavLst>
                                    </p:anim>
                                    <p:anim calcmode="lin" valueType="num">
                                      <p:cBhvr>
                                        <p:cTn id="69" dur="500" fill="hold"/>
                                        <p:tgtEl>
                                          <p:spTgt spid="7192"/>
                                        </p:tgtEl>
                                        <p:attrNameLst>
                                          <p:attrName>ppt_h</p:attrName>
                                        </p:attrNameLst>
                                      </p:cBhvr>
                                      <p:tavLst>
                                        <p:tav tm="0">
                                          <p:val>
                                            <p:fltVal val="0"/>
                                          </p:val>
                                        </p:tav>
                                        <p:tav tm="100000">
                                          <p:val>
                                            <p:strVal val="#ppt_h"/>
                                          </p:val>
                                        </p:tav>
                                      </p:tavLst>
                                    </p:anim>
                                    <p:animEffect>
                                      <p:cBhvr>
                                        <p:cTn id="70" dur="500"/>
                                        <p:tgtEl>
                                          <p:spTgt spid="7192"/>
                                        </p:tgtEl>
                                      </p:cBhvr>
                                    </p:animEffect>
                                  </p:childTnLst>
                                </p:cTn>
                              </p:par>
                              <p:par>
                                <p:cTn id="71" presetID="42" presetClass="path" presetSubtype="0" accel="50000" decel="50000" fill="hold" nodeType="withEffect">
                                  <p:stCondLst>
                                    <p:cond delay="0"/>
                                  </p:stCondLst>
                                  <p:childTnLst>
                                    <p:animMotion origin="layout" path="M -2.70833E-6 2.22222E-6 L -2.70833E-6 0.1081 " pathEditMode="relative" rAng="0" ptsTypes="AA">
                                      <p:cBhvr>
                                        <p:cTn id="72" dur="500" spd="-100000" fill="hold"/>
                                        <p:tgtEl>
                                          <p:spTgt spid="7192"/>
                                        </p:tgtEl>
                                        <p:attrNameLst>
                                          <p:attrName>ppt_x,ppt_y</p:attrName>
                                        </p:attrNameLst>
                                      </p:cBhvr>
                                      <p:rCtr x="0" y="5394"/>
                                    </p:animMotion>
                                  </p:childTnLst>
                                </p:cTn>
                              </p:par>
                            </p:childTnLst>
                          </p:cTn>
                        </p:par>
                        <p:par>
                          <p:cTn id="73" fill="hold">
                            <p:stCondLst>
                              <p:cond delay="6740"/>
                            </p:stCondLst>
                            <p:childTnLst>
                              <p:par>
                                <p:cTn id="74" presetID="10" presetClass="entr" presetSubtype="0" fill="hold" grpId="0" nodeType="afterEffect">
                                  <p:stCondLst>
                                    <p:cond delay="0"/>
                                  </p:stCondLst>
                                  <p:childTnLst>
                                    <p:set>
                                      <p:cBhvr>
                                        <p:cTn id="75" dur="1" fill="hold">
                                          <p:stCondLst>
                                            <p:cond delay="0"/>
                                          </p:stCondLst>
                                        </p:cTn>
                                        <p:tgtEl>
                                          <p:spTgt spid="7198"/>
                                        </p:tgtEl>
                                        <p:attrNameLst>
                                          <p:attrName>style.visibility</p:attrName>
                                        </p:attrNameLst>
                                      </p:cBhvr>
                                      <p:to>
                                        <p:strVal val="visible"/>
                                      </p:to>
                                    </p:set>
                                    <p:animEffect>
                                      <p:cBhvr>
                                        <p:cTn id="76" dur="500"/>
                                        <p:tgtEl>
                                          <p:spTgt spid="7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bldLvl="0" autoUpdateAnimBg="0"/>
      <p:bldP spid="7184" grpId="0" bldLvl="0" autoUpdateAnimBg="0"/>
      <p:bldP spid="7191" grpId="0" bldLvl="0" autoUpdateAnimBg="0"/>
      <p:bldP spid="7198" grpId="0" bldLvl="0" autoUpdateAnimBg="0"/>
      <p:bldP spid="7199" grpId="0" bldLvl="0" autoUpdateAnimBg="0"/>
      <p:bldP spid="7201" grpId="0" bldLvl="0" animBg="1" autoUpdateAnimBg="0"/>
      <p:bldP spid="7201" grpId="1"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五边形 34"/>
          <p:cNvSpPr/>
          <p:nvPr/>
        </p:nvSpPr>
        <p:spPr>
          <a:xfrm rot="2178223">
            <a:off x="4379446" y="1306860"/>
            <a:ext cx="3737975" cy="3645280"/>
          </a:xfrm>
          <a:prstGeom prst="pent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44" name="组合 43"/>
          <p:cNvGrpSpPr/>
          <p:nvPr/>
        </p:nvGrpSpPr>
        <p:grpSpPr>
          <a:xfrm>
            <a:off x="5602445" y="4552845"/>
            <a:ext cx="989139" cy="989139"/>
            <a:chOff x="5602445" y="4568242"/>
            <a:chExt cx="989139" cy="989139"/>
          </a:xfrm>
        </p:grpSpPr>
        <p:sp>
          <p:nvSpPr>
            <p:cNvPr id="4" name="任意多边形 3"/>
            <p:cNvSpPr/>
            <p:nvPr/>
          </p:nvSpPr>
          <p:spPr>
            <a:xfrm rot="2157230">
              <a:off x="5602445" y="4568242"/>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Freeform 11"/>
            <p:cNvSpPr>
              <a:spLocks noEditPoints="1"/>
            </p:cNvSpPr>
            <p:nvPr/>
          </p:nvSpPr>
          <p:spPr bwMode="auto">
            <a:xfrm>
              <a:off x="5792430" y="4801900"/>
              <a:ext cx="607139" cy="499018"/>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5 h 200"/>
                <a:gd name="T32" fmla="*/ 220 w 244"/>
                <a:gd name="T33" fmla="*/ 165 h 200"/>
                <a:gd name="T34" fmla="*/ 220 w 244"/>
                <a:gd name="T35" fmla="*/ 122 h 200"/>
                <a:gd name="T36" fmla="*/ 215 w 244"/>
                <a:gd name="T37" fmla="*/ 102 h 200"/>
                <a:gd name="T38" fmla="*/ 221 w 244"/>
                <a:gd name="T39" fmla="*/ 101 h 200"/>
                <a:gd name="T40" fmla="*/ 244 w 244"/>
                <a:gd name="T41" fmla="*/ 124 h 200"/>
                <a:gd name="T42" fmla="*/ 244 w 244"/>
                <a:gd name="T43" fmla="*/ 165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2 h 200"/>
                <a:gd name="T60" fmla="*/ 24 w 244"/>
                <a:gd name="T61" fmla="*/ 165 h 200"/>
                <a:gd name="T62" fmla="*/ 0 w 244"/>
                <a:gd name="T63" fmla="*/ 165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1 h 200"/>
                <a:gd name="T80" fmla="*/ 177 w 244"/>
                <a:gd name="T81" fmla="*/ 181 h 200"/>
                <a:gd name="T82" fmla="*/ 177 w 244"/>
                <a:gd name="T83" fmla="*/ 116 h 200"/>
                <a:gd name="T84" fmla="*/ 171 w 244"/>
                <a:gd name="T85" fmla="*/ 91 h 200"/>
                <a:gd name="T86" fmla="*/ 180 w 244"/>
                <a:gd name="T87" fmla="*/ 90 h 200"/>
                <a:gd name="T88" fmla="*/ 213 w 244"/>
                <a:gd name="T89" fmla="*/ 122 h 200"/>
                <a:gd name="T90" fmla="*/ 213 w 244"/>
                <a:gd name="T91" fmla="*/ 181 h 200"/>
                <a:gd name="T92" fmla="*/ 67 w 244"/>
                <a:gd name="T93" fmla="*/ 116 h 200"/>
                <a:gd name="T94" fmla="*/ 67 w 244"/>
                <a:gd name="T95" fmla="*/ 181 h 200"/>
                <a:gd name="T96" fmla="*/ 31 w 244"/>
                <a:gd name="T97" fmla="*/ 181 h 200"/>
                <a:gd name="T98" fmla="*/ 31 w 244"/>
                <a:gd name="T99" fmla="*/ 122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8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3" y="66"/>
                    <a:pt x="207" y="72"/>
                    <a:pt x="207" y="80"/>
                  </a:cubicBezTo>
                  <a:cubicBezTo>
                    <a:pt x="207" y="87"/>
                    <a:pt x="213"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5"/>
                  </a:moveTo>
                  <a:cubicBezTo>
                    <a:pt x="220" y="165"/>
                    <a:pt x="220" y="165"/>
                    <a:pt x="220" y="165"/>
                  </a:cubicBezTo>
                  <a:cubicBezTo>
                    <a:pt x="220" y="122"/>
                    <a:pt x="220" y="122"/>
                    <a:pt x="220" y="122"/>
                  </a:cubicBezTo>
                  <a:cubicBezTo>
                    <a:pt x="220" y="115"/>
                    <a:pt x="218" y="108"/>
                    <a:pt x="215" y="102"/>
                  </a:cubicBezTo>
                  <a:cubicBezTo>
                    <a:pt x="217" y="102"/>
                    <a:pt x="219" y="101"/>
                    <a:pt x="221" y="101"/>
                  </a:cubicBezTo>
                  <a:cubicBezTo>
                    <a:pt x="234" y="101"/>
                    <a:pt x="244" y="111"/>
                    <a:pt x="244" y="124"/>
                  </a:cubicBezTo>
                  <a:lnTo>
                    <a:pt x="244" y="165"/>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2"/>
                  </a:cubicBezTo>
                  <a:cubicBezTo>
                    <a:pt x="24" y="165"/>
                    <a:pt x="24" y="165"/>
                    <a:pt x="24" y="165"/>
                  </a:cubicBezTo>
                  <a:cubicBezTo>
                    <a:pt x="0" y="165"/>
                    <a:pt x="0" y="165"/>
                    <a:pt x="0" y="165"/>
                  </a:cubicBezTo>
                  <a:cubicBezTo>
                    <a:pt x="0" y="124"/>
                    <a:pt x="0" y="124"/>
                    <a:pt x="0" y="124"/>
                  </a:cubicBezTo>
                  <a:cubicBezTo>
                    <a:pt x="0" y="111"/>
                    <a:pt x="10"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1"/>
                  </a:moveTo>
                  <a:cubicBezTo>
                    <a:pt x="177" y="181"/>
                    <a:pt x="177" y="181"/>
                    <a:pt x="177" y="181"/>
                  </a:cubicBezTo>
                  <a:cubicBezTo>
                    <a:pt x="177" y="116"/>
                    <a:pt x="177" y="116"/>
                    <a:pt x="177" y="116"/>
                  </a:cubicBezTo>
                  <a:cubicBezTo>
                    <a:pt x="177" y="107"/>
                    <a:pt x="175" y="99"/>
                    <a:pt x="171" y="91"/>
                  </a:cubicBezTo>
                  <a:cubicBezTo>
                    <a:pt x="174" y="90"/>
                    <a:pt x="177" y="90"/>
                    <a:pt x="180" y="90"/>
                  </a:cubicBezTo>
                  <a:cubicBezTo>
                    <a:pt x="198" y="90"/>
                    <a:pt x="213" y="104"/>
                    <a:pt x="213" y="122"/>
                  </a:cubicBezTo>
                  <a:lnTo>
                    <a:pt x="213" y="181"/>
                  </a:lnTo>
                  <a:close/>
                  <a:moveTo>
                    <a:pt x="67" y="116"/>
                  </a:moveTo>
                  <a:cubicBezTo>
                    <a:pt x="67" y="181"/>
                    <a:pt x="67" y="181"/>
                    <a:pt x="67" y="181"/>
                  </a:cubicBezTo>
                  <a:cubicBezTo>
                    <a:pt x="31" y="181"/>
                    <a:pt x="31" y="181"/>
                    <a:pt x="31" y="181"/>
                  </a:cubicBezTo>
                  <a:cubicBezTo>
                    <a:pt x="31" y="122"/>
                    <a:pt x="31" y="122"/>
                    <a:pt x="31" y="122"/>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8"/>
                    <a:pt x="122" y="68"/>
                  </a:cubicBezTo>
                  <a:cubicBezTo>
                    <a:pt x="96" y="68"/>
                    <a:pt x="74" y="90"/>
                    <a:pt x="74" y="116"/>
                  </a:cubicBezTo>
                  <a:lnTo>
                    <a:pt x="74" y="20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9" name="矩形 18"/>
          <p:cNvSpPr/>
          <p:nvPr/>
        </p:nvSpPr>
        <p:spPr>
          <a:xfrm>
            <a:off x="1837696" y="1638300"/>
            <a:ext cx="2463013" cy="830997"/>
          </a:xfrm>
          <a:prstGeom prst="rect">
            <a:avLst/>
          </a:prstGeom>
        </p:spPr>
        <p:txBody>
          <a:bodyPr wrap="square" lIns="91440" tIns="45720" rIns="91440" bIns="4572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0" name="文本框 19"/>
          <p:cNvSpPr txBox="1"/>
          <p:nvPr/>
        </p:nvSpPr>
        <p:spPr>
          <a:xfrm>
            <a:off x="2265195" y="1279886"/>
            <a:ext cx="2047704" cy="369332"/>
          </a:xfrm>
          <a:prstGeom prst="rect">
            <a:avLst/>
          </a:prstGeom>
          <a:noFill/>
        </p:spPr>
        <p:txBody>
          <a:bodyPr wrap="square" lIns="91440" tIns="45720" rIns="91440" bIns="45720"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2" name="矩形 21"/>
          <p:cNvSpPr/>
          <p:nvPr/>
        </p:nvSpPr>
        <p:spPr>
          <a:xfrm>
            <a:off x="1073172" y="3758717"/>
            <a:ext cx="2674563" cy="830997"/>
          </a:xfrm>
          <a:prstGeom prst="rect">
            <a:avLst/>
          </a:prstGeom>
        </p:spPr>
        <p:txBody>
          <a:bodyPr wrap="square" lIns="91440" tIns="45720" rIns="91440" bIns="4572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3" name="文本框 22"/>
          <p:cNvSpPr txBox="1"/>
          <p:nvPr/>
        </p:nvSpPr>
        <p:spPr>
          <a:xfrm>
            <a:off x="1057626" y="3287897"/>
            <a:ext cx="2702607" cy="369332"/>
          </a:xfrm>
          <a:prstGeom prst="rect">
            <a:avLst/>
          </a:prstGeom>
          <a:noFill/>
        </p:spPr>
        <p:txBody>
          <a:bodyPr wrap="square" lIns="91440" tIns="45720" rIns="91440" bIns="45720"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4" name="矩形 23"/>
          <p:cNvSpPr/>
          <p:nvPr/>
        </p:nvSpPr>
        <p:spPr>
          <a:xfrm>
            <a:off x="7886116" y="1670625"/>
            <a:ext cx="2463013" cy="830997"/>
          </a:xfrm>
          <a:prstGeom prst="rect">
            <a:avLst/>
          </a:prstGeom>
        </p:spPr>
        <p:txBody>
          <a:bodyPr wrap="square" lIns="91440" tIns="45720" rIns="91440" bIns="4572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5" name="文本框 24"/>
          <p:cNvSpPr txBox="1"/>
          <p:nvPr/>
        </p:nvSpPr>
        <p:spPr>
          <a:xfrm>
            <a:off x="7833456" y="1310265"/>
            <a:ext cx="2463013" cy="369332"/>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6" name="矩形 25"/>
          <p:cNvSpPr/>
          <p:nvPr/>
        </p:nvSpPr>
        <p:spPr>
          <a:xfrm>
            <a:off x="8400059" y="3729673"/>
            <a:ext cx="2463013" cy="830997"/>
          </a:xfrm>
          <a:prstGeom prst="rect">
            <a:avLst/>
          </a:prstGeom>
        </p:spPr>
        <p:txBody>
          <a:bodyPr wrap="square" lIns="91440" tIns="45720" rIns="91440" bIns="4572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7" name="文本框 26"/>
          <p:cNvSpPr txBox="1"/>
          <p:nvPr/>
        </p:nvSpPr>
        <p:spPr>
          <a:xfrm>
            <a:off x="8377850" y="3295121"/>
            <a:ext cx="2463013" cy="369332"/>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8" name="矩形 27"/>
          <p:cNvSpPr/>
          <p:nvPr/>
        </p:nvSpPr>
        <p:spPr>
          <a:xfrm>
            <a:off x="4467076" y="5795401"/>
            <a:ext cx="3257851" cy="584775"/>
          </a:xfrm>
          <a:prstGeom prst="rect">
            <a:avLst/>
          </a:prstGeom>
        </p:spPr>
        <p:txBody>
          <a:bodyPr wrap="square" lIns="91440" tIns="45720" rIns="91440" bIns="4572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9" name="文本框 28"/>
          <p:cNvSpPr txBox="1"/>
          <p:nvPr/>
        </p:nvSpPr>
        <p:spPr>
          <a:xfrm>
            <a:off x="4215615" y="5495098"/>
            <a:ext cx="3760771" cy="369332"/>
          </a:xfrm>
          <a:prstGeom prst="rect">
            <a:avLst/>
          </a:prstGeom>
          <a:noFill/>
        </p:spPr>
        <p:txBody>
          <a:bodyPr wrap="square" lIns="91440" tIns="45720" rIns="91440" bIns="4572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nvGrpSpPr>
          <p:cNvPr id="7" name="组合 6">
            <a:extLst>
              <a:ext uri="{FF2B5EF4-FFF2-40B4-BE49-F238E27FC236}">
                <a16:creationId xmlns:a16="http://schemas.microsoft.com/office/drawing/2014/main" id="{89E23009-56E7-4BDD-A4C7-F1DD0E0BB9B8}"/>
              </a:ext>
            </a:extLst>
          </p:cNvPr>
          <p:cNvGrpSpPr/>
          <p:nvPr/>
        </p:nvGrpSpPr>
        <p:grpSpPr>
          <a:xfrm>
            <a:off x="4448676" y="1197083"/>
            <a:ext cx="989139" cy="989139"/>
            <a:chOff x="4448676" y="1197083"/>
            <a:chExt cx="989139" cy="989139"/>
          </a:xfrm>
        </p:grpSpPr>
        <p:sp>
          <p:nvSpPr>
            <p:cNvPr id="6" name="任意多边形 5"/>
            <p:cNvSpPr/>
            <p:nvPr/>
          </p:nvSpPr>
          <p:spPr>
            <a:xfrm rot="2157230">
              <a:off x="4448676" y="1197083"/>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Freeform 37">
              <a:extLst>
                <a:ext uri="{FF2B5EF4-FFF2-40B4-BE49-F238E27FC236}">
                  <a16:creationId xmlns:a16="http://schemas.microsoft.com/office/drawing/2014/main" id="{886C53E4-DDDF-49B0-B39D-5A86CDB5FAA2}"/>
                </a:ext>
              </a:extLst>
            </p:cNvPr>
            <p:cNvSpPr>
              <a:spLocks noEditPoints="1"/>
            </p:cNvSpPr>
            <p:nvPr/>
          </p:nvSpPr>
          <p:spPr bwMode="auto">
            <a:xfrm>
              <a:off x="4794070" y="1428751"/>
              <a:ext cx="312136" cy="498412"/>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grpSp>
      <p:grpSp>
        <p:nvGrpSpPr>
          <p:cNvPr id="9" name="组合 8">
            <a:extLst>
              <a:ext uri="{FF2B5EF4-FFF2-40B4-BE49-F238E27FC236}">
                <a16:creationId xmlns:a16="http://schemas.microsoft.com/office/drawing/2014/main" id="{46014792-BD72-45D2-9BB8-0DFEF39280B5}"/>
              </a:ext>
            </a:extLst>
          </p:cNvPr>
          <p:cNvGrpSpPr/>
          <p:nvPr/>
        </p:nvGrpSpPr>
        <p:grpSpPr>
          <a:xfrm>
            <a:off x="7334685" y="3234111"/>
            <a:ext cx="989139" cy="989139"/>
            <a:chOff x="7334685" y="3234111"/>
            <a:chExt cx="989139" cy="989139"/>
          </a:xfrm>
        </p:grpSpPr>
        <p:sp>
          <p:nvSpPr>
            <p:cNvPr id="3" name="任意多边形 2"/>
            <p:cNvSpPr/>
            <p:nvPr/>
          </p:nvSpPr>
          <p:spPr>
            <a:xfrm rot="2157230">
              <a:off x="7334685" y="3234111"/>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Freeform 63">
              <a:extLst>
                <a:ext uri="{FF2B5EF4-FFF2-40B4-BE49-F238E27FC236}">
                  <a16:creationId xmlns:a16="http://schemas.microsoft.com/office/drawing/2014/main" id="{FCA0E48F-0D2B-473E-B670-29B406F51E29}"/>
                </a:ext>
              </a:extLst>
            </p:cNvPr>
            <p:cNvSpPr>
              <a:spLocks noEditPoints="1"/>
            </p:cNvSpPr>
            <p:nvPr/>
          </p:nvSpPr>
          <p:spPr bwMode="auto">
            <a:xfrm>
              <a:off x="7588908" y="3441743"/>
              <a:ext cx="475170" cy="539707"/>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nvGrpSpPr>
          <p:cNvPr id="8" name="组合 7">
            <a:extLst>
              <a:ext uri="{FF2B5EF4-FFF2-40B4-BE49-F238E27FC236}">
                <a16:creationId xmlns:a16="http://schemas.microsoft.com/office/drawing/2014/main" id="{5D7D42E3-9164-400F-870F-7907570B6F39}"/>
              </a:ext>
            </a:extLst>
          </p:cNvPr>
          <p:cNvGrpSpPr/>
          <p:nvPr/>
        </p:nvGrpSpPr>
        <p:grpSpPr>
          <a:xfrm>
            <a:off x="3868177" y="3236904"/>
            <a:ext cx="989139" cy="989139"/>
            <a:chOff x="3868177" y="3236904"/>
            <a:chExt cx="989139" cy="989139"/>
          </a:xfrm>
        </p:grpSpPr>
        <p:sp>
          <p:nvSpPr>
            <p:cNvPr id="5" name="任意多边形 4"/>
            <p:cNvSpPr/>
            <p:nvPr/>
          </p:nvSpPr>
          <p:spPr>
            <a:xfrm rot="2157230">
              <a:off x="3868177" y="3236904"/>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2" name="组合 31">
              <a:extLst>
                <a:ext uri="{FF2B5EF4-FFF2-40B4-BE49-F238E27FC236}">
                  <a16:creationId xmlns:a16="http://schemas.microsoft.com/office/drawing/2014/main" id="{74B69031-401F-43EE-B191-1C2376C3CC12}"/>
                </a:ext>
              </a:extLst>
            </p:cNvPr>
            <p:cNvGrpSpPr/>
            <p:nvPr/>
          </p:nvGrpSpPr>
          <p:grpSpPr>
            <a:xfrm>
              <a:off x="4138127" y="3520791"/>
              <a:ext cx="449238" cy="365792"/>
              <a:chOff x="3922713" y="842963"/>
              <a:chExt cx="623888" cy="508001"/>
            </a:xfrm>
            <a:solidFill>
              <a:schemeClr val="bg1"/>
            </a:solidFill>
          </p:grpSpPr>
          <p:sp>
            <p:nvSpPr>
              <p:cNvPr id="33" name="Freeform 74">
                <a:extLst>
                  <a:ext uri="{FF2B5EF4-FFF2-40B4-BE49-F238E27FC236}">
                    <a16:creationId xmlns:a16="http://schemas.microsoft.com/office/drawing/2014/main" id="{4578BA4D-3DC4-45E5-BE26-A12AFD937DFF}"/>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4" name="Freeform 75">
                <a:extLst>
                  <a:ext uri="{FF2B5EF4-FFF2-40B4-BE49-F238E27FC236}">
                    <a16:creationId xmlns:a16="http://schemas.microsoft.com/office/drawing/2014/main" id="{9CB85221-3C6B-42F3-8094-A344EF4AFD72}"/>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grpSp>
        <p:nvGrpSpPr>
          <p:cNvPr id="10" name="组合 9">
            <a:extLst>
              <a:ext uri="{FF2B5EF4-FFF2-40B4-BE49-F238E27FC236}">
                <a16:creationId xmlns:a16="http://schemas.microsoft.com/office/drawing/2014/main" id="{1B68074C-D9C9-4A0A-A0DB-9D5214D61A4F}"/>
              </a:ext>
            </a:extLst>
          </p:cNvPr>
          <p:cNvGrpSpPr/>
          <p:nvPr/>
        </p:nvGrpSpPr>
        <p:grpSpPr>
          <a:xfrm>
            <a:off x="6735253" y="1232568"/>
            <a:ext cx="989139" cy="989139"/>
            <a:chOff x="6735253" y="1232568"/>
            <a:chExt cx="989139" cy="989139"/>
          </a:xfrm>
        </p:grpSpPr>
        <p:sp>
          <p:nvSpPr>
            <p:cNvPr id="2" name="任意多边形 1"/>
            <p:cNvSpPr/>
            <p:nvPr/>
          </p:nvSpPr>
          <p:spPr>
            <a:xfrm rot="2157230">
              <a:off x="6735253" y="1232568"/>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5" name="KSO_Shape">
              <a:extLst>
                <a:ext uri="{FF2B5EF4-FFF2-40B4-BE49-F238E27FC236}">
                  <a16:creationId xmlns:a16="http://schemas.microsoft.com/office/drawing/2014/main" id="{E29632D9-B988-4D95-992F-BCCC00E4EF90}"/>
                </a:ext>
              </a:extLst>
            </p:cNvPr>
            <p:cNvSpPr>
              <a:spLocks/>
            </p:cNvSpPr>
            <p:nvPr/>
          </p:nvSpPr>
          <p:spPr bwMode="auto">
            <a:xfrm>
              <a:off x="7028547" y="1544751"/>
              <a:ext cx="410633" cy="311397"/>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Tree>
    <p:extLst>
      <p:ext uri="{BB962C8B-B14F-4D97-AF65-F5344CB8AC3E}">
        <p14:creationId xmlns:p14="http://schemas.microsoft.com/office/powerpoint/2010/main" val="1178537439"/>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
                                        <p:tgtEl>
                                          <p:spTgt spid="8"/>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00"/>
                                        <p:tgtEl>
                                          <p:spTgt spid="44"/>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
                                        <p:tgtEl>
                                          <p:spTgt spid="1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9" grpId="0"/>
      <p:bldP spid="20" grpId="0"/>
      <p:bldP spid="22" grpId="0"/>
      <p:bldP spid="23" grpId="0"/>
      <p:bldP spid="24" grpId="0"/>
      <p:bldP spid="25" grpId="0"/>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图片 15"/>
          <p:cNvPicPr preferRelativeResize="0">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r="53447"/>
          <a:stretch/>
        </p:blipFill>
        <p:spPr bwMode="auto">
          <a:xfrm>
            <a:off x="6155266" y="1333499"/>
            <a:ext cx="2629919" cy="3852333"/>
          </a:xfrm>
          <a:custGeom>
            <a:avLst/>
            <a:gdLst>
              <a:gd name="T0" fmla="*/ 0 w 2101914"/>
              <a:gd name="T1" fmla="*/ 0 h 3066130"/>
              <a:gd name="T2" fmla="*/ 2101914 w 2101914"/>
              <a:gd name="T3" fmla="*/ 0 h 3066130"/>
              <a:gd name="T4" fmla="*/ 2101914 w 2101914"/>
              <a:gd name="T5" fmla="*/ 3066130 h 3066130"/>
              <a:gd name="T6" fmla="*/ 0 w 2101914"/>
              <a:gd name="T7" fmla="*/ 3066130 h 3066130"/>
              <a:gd name="T8" fmla="*/ 0 w 2101914"/>
              <a:gd name="T9" fmla="*/ 0 h 3066130"/>
              <a:gd name="T10" fmla="*/ 2101914 w 2101914"/>
              <a:gd name="T11" fmla="*/ 3066130 h 3066130"/>
            </a:gdLst>
            <a:ahLst/>
            <a:cxnLst>
              <a:cxn ang="0">
                <a:pos x="T0" y="T1"/>
              </a:cxn>
              <a:cxn ang="0">
                <a:pos x="T2" y="T3"/>
              </a:cxn>
              <a:cxn ang="0">
                <a:pos x="T4" y="T5"/>
              </a:cxn>
              <a:cxn ang="0">
                <a:pos x="T6" y="T7"/>
              </a:cxn>
            </a:cxnLst>
            <a:rect l="T8" t="T9" r="T10" b="T11"/>
            <a:pathLst>
              <a:path w="2101914" h="3066130">
                <a:moveTo>
                  <a:pt x="0" y="0"/>
                </a:moveTo>
                <a:lnTo>
                  <a:pt x="2101914" y="0"/>
                </a:lnTo>
                <a:lnTo>
                  <a:pt x="2101914" y="3066130"/>
                </a:lnTo>
                <a:lnTo>
                  <a:pt x="0" y="30661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0000"/>
                </a:solidFill>
                <a:bevel/>
                <a:headEnd/>
                <a:tailEnd/>
              </a14:hiddenLine>
            </a:ext>
          </a:extLst>
        </p:spPr>
      </p:pic>
      <p:pic>
        <p:nvPicPr>
          <p:cNvPr id="6154" name="图片 14"/>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37923" y="1333500"/>
            <a:ext cx="2631523" cy="3852333"/>
          </a:xfrm>
          <a:custGeom>
            <a:avLst/>
            <a:gdLst>
              <a:gd name="T0" fmla="*/ 0 w 2101914"/>
              <a:gd name="T1" fmla="*/ 0 h 3066130"/>
              <a:gd name="T2" fmla="*/ 2101914 w 2101914"/>
              <a:gd name="T3" fmla="*/ 0 h 3066130"/>
              <a:gd name="T4" fmla="*/ 2101914 w 2101914"/>
              <a:gd name="T5" fmla="*/ 3066130 h 3066130"/>
              <a:gd name="T6" fmla="*/ 0 w 2101914"/>
              <a:gd name="T7" fmla="*/ 3066130 h 3066130"/>
              <a:gd name="T8" fmla="*/ 0 w 2101914"/>
              <a:gd name="T9" fmla="*/ 0 h 3066130"/>
              <a:gd name="T10" fmla="*/ 2101914 w 2101914"/>
              <a:gd name="T11" fmla="*/ 3066130 h 3066130"/>
            </a:gdLst>
            <a:ahLst/>
            <a:cxnLst>
              <a:cxn ang="0">
                <a:pos x="T0" y="T1"/>
              </a:cxn>
              <a:cxn ang="0">
                <a:pos x="T2" y="T3"/>
              </a:cxn>
              <a:cxn ang="0">
                <a:pos x="T4" y="T5"/>
              </a:cxn>
              <a:cxn ang="0">
                <a:pos x="T6" y="T7"/>
              </a:cxn>
            </a:cxnLst>
            <a:rect l="T8" t="T9" r="T10" b="T11"/>
            <a:pathLst>
              <a:path w="2101914" h="3066130">
                <a:moveTo>
                  <a:pt x="0" y="0"/>
                </a:moveTo>
                <a:lnTo>
                  <a:pt x="2101914" y="0"/>
                </a:lnTo>
                <a:lnTo>
                  <a:pt x="2101914" y="3066130"/>
                </a:lnTo>
                <a:lnTo>
                  <a:pt x="0" y="30661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0000"/>
                </a:solidFill>
                <a:bevel/>
                <a:headEnd/>
                <a:tailEnd/>
              </a14:hiddenLine>
            </a:ext>
          </a:extLst>
        </p:spPr>
      </p:pic>
      <p:pic>
        <p:nvPicPr>
          <p:cNvPr id="6155" name="图片 16"/>
          <p:cNvPicPr preferRelativeResize="0">
            <a:picLocks noChangeAspect="1"/>
          </p:cNvPicPr>
          <p:nvPr/>
        </p:nvPicPr>
        <p:blipFill rotWithShape="1">
          <a:blip r:embed="rId6">
            <a:extLst>
              <a:ext uri="{28A0092B-C50C-407E-A947-70E740481C1C}">
                <a14:useLocalDpi xmlns:a14="http://schemas.microsoft.com/office/drawing/2010/main" val="0"/>
              </a:ext>
            </a:extLst>
          </a:blip>
          <a:srcRect l="26914" r="27485"/>
          <a:stretch/>
        </p:blipFill>
        <p:spPr bwMode="auto">
          <a:xfrm>
            <a:off x="8903719" y="1333499"/>
            <a:ext cx="2636282" cy="3852333"/>
          </a:xfrm>
          <a:custGeom>
            <a:avLst/>
            <a:gdLst>
              <a:gd name="T0" fmla="*/ 0 w 2101914"/>
              <a:gd name="T1" fmla="*/ 0 h 3066130"/>
              <a:gd name="T2" fmla="*/ 2101914 w 2101914"/>
              <a:gd name="T3" fmla="*/ 0 h 3066130"/>
              <a:gd name="T4" fmla="*/ 2101914 w 2101914"/>
              <a:gd name="T5" fmla="*/ 3066130 h 3066130"/>
              <a:gd name="T6" fmla="*/ 0 w 2101914"/>
              <a:gd name="T7" fmla="*/ 3066130 h 3066130"/>
              <a:gd name="T8" fmla="*/ 0 w 2101914"/>
              <a:gd name="T9" fmla="*/ 0 h 3066130"/>
              <a:gd name="T10" fmla="*/ 2101914 w 2101914"/>
              <a:gd name="T11" fmla="*/ 3066130 h 3066130"/>
            </a:gdLst>
            <a:ahLst/>
            <a:cxnLst>
              <a:cxn ang="0">
                <a:pos x="T0" y="T1"/>
              </a:cxn>
              <a:cxn ang="0">
                <a:pos x="T2" y="T3"/>
              </a:cxn>
              <a:cxn ang="0">
                <a:pos x="T4" y="T5"/>
              </a:cxn>
              <a:cxn ang="0">
                <a:pos x="T6" y="T7"/>
              </a:cxn>
            </a:cxnLst>
            <a:rect l="T8" t="T9" r="T10" b="T11"/>
            <a:pathLst>
              <a:path w="2101914" h="3066130">
                <a:moveTo>
                  <a:pt x="0" y="0"/>
                </a:moveTo>
                <a:lnTo>
                  <a:pt x="2101914" y="0"/>
                </a:lnTo>
                <a:lnTo>
                  <a:pt x="2101914" y="3066130"/>
                </a:lnTo>
                <a:lnTo>
                  <a:pt x="0" y="30661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0000"/>
                </a:solidFill>
                <a:bevel/>
                <a:headEnd/>
                <a:tailEnd/>
              </a14:hiddenLine>
            </a:ext>
          </a:extLst>
        </p:spPr>
      </p:pic>
      <p:sp>
        <p:nvSpPr>
          <p:cNvPr id="6156" name="矩形 18"/>
          <p:cNvSpPr>
            <a:spLocks noChangeArrowheads="1"/>
          </p:cNvSpPr>
          <p:nvPr/>
        </p:nvSpPr>
        <p:spPr bwMode="auto">
          <a:xfrm>
            <a:off x="3395133" y="1333500"/>
            <a:ext cx="2641600" cy="3852333"/>
          </a:xfrm>
          <a:prstGeom prst="rect">
            <a:avLst/>
          </a:pr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57" name="矩形 55"/>
          <p:cNvSpPr>
            <a:spLocks noChangeArrowheads="1"/>
          </p:cNvSpPr>
          <p:nvPr/>
        </p:nvSpPr>
        <p:spPr bwMode="auto">
          <a:xfrm>
            <a:off x="637923" y="5471585"/>
            <a:ext cx="10902077"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rPr>
              <a:t> PPT design planning company</a:t>
            </a:r>
            <a:endPar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itchFamily="2" charset="-122"/>
              <a:sym typeface="微软雅黑" panose="020B0503020204020204" pitchFamily="34" charset="-122"/>
            </a:endParaRPr>
          </a:p>
        </p:txBody>
      </p:sp>
      <p:sp>
        <p:nvSpPr>
          <p:cNvPr id="6158" name="文本框 22"/>
          <p:cNvSpPr>
            <a:spLocks noChangeArrowheads="1"/>
          </p:cNvSpPr>
          <p:nvPr/>
        </p:nvSpPr>
        <p:spPr bwMode="auto">
          <a:xfrm>
            <a:off x="3860800" y="1748367"/>
            <a:ext cx="1710267" cy="91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35%</a:t>
            </a:r>
            <a:endParaRPr kumimoji="0" lang="zh-CN" altLang="en-US" sz="5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59" name="直接连接符 23"/>
          <p:cNvSpPr>
            <a:spLocks noChangeShapeType="1"/>
          </p:cNvSpPr>
          <p:nvPr/>
        </p:nvSpPr>
        <p:spPr bwMode="auto">
          <a:xfrm>
            <a:off x="4080934" y="2683933"/>
            <a:ext cx="1267884" cy="0"/>
          </a:xfrm>
          <a:prstGeom prst="line">
            <a:avLst/>
          </a:prstGeom>
          <a:noFill/>
          <a:ln w="6350">
            <a:solidFill>
              <a:schemeClr val="bg1"/>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60" name="文本框 24"/>
          <p:cNvSpPr>
            <a:spLocks noChangeArrowheads="1"/>
          </p:cNvSpPr>
          <p:nvPr/>
        </p:nvSpPr>
        <p:spPr bwMode="auto">
          <a:xfrm>
            <a:off x="3860800" y="2698752"/>
            <a:ext cx="17102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1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From 2019 </a:t>
            </a:r>
            <a:endParaRPr kumimoji="0" lang="zh-CN" altLang="en-US" sz="21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61" name="矩形 55"/>
          <p:cNvSpPr>
            <a:spLocks noChangeArrowheads="1"/>
          </p:cNvSpPr>
          <p:nvPr/>
        </p:nvSpPr>
        <p:spPr bwMode="auto">
          <a:xfrm>
            <a:off x="3395133" y="3204633"/>
            <a:ext cx="2641600" cy="16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planning company Wuhan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读爱礼坊</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读爱礼坊</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PPT design planning company Wuhan </a:t>
            </a:r>
            <a:r>
              <a:rPr kumimoji="0" lang="zh-CN" altLang="en-US"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读爱礼坊</a:t>
            </a:r>
            <a:r>
              <a:rPr kumimoji="0" lang="en-US" altLang="zh-CN" sz="1333"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PPT design planning company</a:t>
            </a:r>
          </a:p>
        </p:txBody>
      </p:sp>
    </p:spTree>
    <p:extLst>
      <p:ext uri="{BB962C8B-B14F-4D97-AF65-F5344CB8AC3E}">
        <p14:creationId xmlns:p14="http://schemas.microsoft.com/office/powerpoint/2010/main" val="2265690736"/>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750"/>
                                  </p:stCondLst>
                                  <p:childTnLst>
                                    <p:set>
                                      <p:cBhvr>
                                        <p:cTn id="6" dur="1" fill="hold">
                                          <p:stCondLst>
                                            <p:cond delay="0"/>
                                          </p:stCondLst>
                                        </p:cTn>
                                        <p:tgtEl>
                                          <p:spTgt spid="6155"/>
                                        </p:tgtEl>
                                        <p:attrNameLst>
                                          <p:attrName>style.visibility</p:attrName>
                                        </p:attrNameLst>
                                      </p:cBhvr>
                                      <p:to>
                                        <p:strVal val="visible"/>
                                      </p:to>
                                    </p:set>
                                    <p:animEffect>
                                      <p:cBhvr>
                                        <p:cTn id="7" dur="900"/>
                                        <p:tgtEl>
                                          <p:spTgt spid="6155"/>
                                        </p:tgtEl>
                                      </p:cBhvr>
                                    </p:animEffect>
                                  </p:childTnLst>
                                </p:cTn>
                              </p:par>
                              <p:par>
                                <p:cTn id="8" presetID="35" presetClass="path" presetSubtype="0" accel="100000" fill="hold" nodeType="withEffect">
                                  <p:stCondLst>
                                    <p:cond delay="0"/>
                                  </p:stCondLst>
                                  <p:childTnLst>
                                    <p:animMotion origin="layout" path="M -1.45833E-6 -1.48148E-6 L -0.25 -1.48148E-6 " pathEditMode="relative" rAng="0" ptsTypes="AA">
                                      <p:cBhvr>
                                        <p:cTn id="9" dur="1000" spd="-100000" fill="hold"/>
                                        <p:tgtEl>
                                          <p:spTgt spid="6155"/>
                                        </p:tgtEl>
                                        <p:attrNameLst>
                                          <p:attrName>ppt_x,ppt_y</p:attrName>
                                        </p:attrNameLst>
                                      </p:cBhvr>
                                      <p:rCtr x="-12500" y="0"/>
                                    </p:animMotion>
                                  </p:childTnLst>
                                </p:cTn>
                              </p:par>
                              <p:par>
                                <p:cTn id="10" presetID="6" presetClass="emph" presetSubtype="0" autoRev="1" fill="hold" nodeType="withEffect">
                                  <p:stCondLst>
                                    <p:cond delay="0"/>
                                  </p:stCondLst>
                                  <p:childTnLst>
                                    <p:animScale>
                                      <p:cBhvr>
                                        <p:cTn id="11" dur="500" fill="hold"/>
                                        <p:tgtEl>
                                          <p:spTgt spid="6155"/>
                                        </p:tgtEl>
                                      </p:cBhvr>
                                      <p:by x="120000" y="120000"/>
                                    </p:animScale>
                                  </p:childTnLst>
                                </p:cTn>
                              </p:par>
                              <p:par>
                                <p:cTn id="12" presetID="10" presetClass="entr" presetSubtype="0" fill="hold" nodeType="withEffect">
                                  <p:stCondLst>
                                    <p:cond delay="600"/>
                                  </p:stCondLst>
                                  <p:childTnLst>
                                    <p:set>
                                      <p:cBhvr>
                                        <p:cTn id="13" dur="1" fill="hold">
                                          <p:stCondLst>
                                            <p:cond delay="0"/>
                                          </p:stCondLst>
                                        </p:cTn>
                                        <p:tgtEl>
                                          <p:spTgt spid="6153"/>
                                        </p:tgtEl>
                                        <p:attrNameLst>
                                          <p:attrName>style.visibility</p:attrName>
                                        </p:attrNameLst>
                                      </p:cBhvr>
                                      <p:to>
                                        <p:strVal val="visible"/>
                                      </p:to>
                                    </p:set>
                                    <p:animEffect>
                                      <p:cBhvr>
                                        <p:cTn id="14" dur="900"/>
                                        <p:tgtEl>
                                          <p:spTgt spid="6153"/>
                                        </p:tgtEl>
                                      </p:cBhvr>
                                    </p:animEffect>
                                  </p:childTnLst>
                                </p:cTn>
                              </p:par>
                              <p:par>
                                <p:cTn id="15" presetID="35" presetClass="path" presetSubtype="0" accel="90000" decel="10000" fill="hold" nodeType="withEffect">
                                  <p:stCondLst>
                                    <p:cond delay="100"/>
                                  </p:stCondLst>
                                  <p:childTnLst>
                                    <p:animMotion origin="layout" path="M -2.08333E-7 -1.48148E-6 L -0.25 -1.48148E-6 " pathEditMode="relative" rAng="0" ptsTypes="AA">
                                      <p:cBhvr>
                                        <p:cTn id="16" dur="1000" spd="-100000" fill="hold"/>
                                        <p:tgtEl>
                                          <p:spTgt spid="6153"/>
                                        </p:tgtEl>
                                        <p:attrNameLst>
                                          <p:attrName>ppt_x,ppt_y</p:attrName>
                                        </p:attrNameLst>
                                      </p:cBhvr>
                                      <p:rCtr x="-12500" y="0"/>
                                    </p:animMotion>
                                  </p:childTnLst>
                                </p:cTn>
                              </p:par>
                              <p:par>
                                <p:cTn id="17" presetID="6" presetClass="emph" presetSubtype="0" autoRev="1" fill="hold" nodeType="withEffect">
                                  <p:stCondLst>
                                    <p:cond delay="100"/>
                                  </p:stCondLst>
                                  <p:childTnLst>
                                    <p:animScale>
                                      <p:cBhvr>
                                        <p:cTn id="18" dur="500" fill="hold"/>
                                        <p:tgtEl>
                                          <p:spTgt spid="6153"/>
                                        </p:tgtEl>
                                      </p:cBhvr>
                                      <p:by x="120000" y="120000"/>
                                    </p:animScale>
                                  </p:childTnLst>
                                </p:cTn>
                              </p:par>
                              <p:par>
                                <p:cTn id="19" presetID="10" presetClass="entr" presetSubtype="0" fill="hold" grpId="0" nodeType="withEffect">
                                  <p:stCondLst>
                                    <p:cond delay="700"/>
                                  </p:stCondLst>
                                  <p:childTnLst>
                                    <p:set>
                                      <p:cBhvr>
                                        <p:cTn id="20" dur="1" fill="hold">
                                          <p:stCondLst>
                                            <p:cond delay="0"/>
                                          </p:stCondLst>
                                        </p:cTn>
                                        <p:tgtEl>
                                          <p:spTgt spid="6156"/>
                                        </p:tgtEl>
                                        <p:attrNameLst>
                                          <p:attrName>style.visibility</p:attrName>
                                        </p:attrNameLst>
                                      </p:cBhvr>
                                      <p:to>
                                        <p:strVal val="visible"/>
                                      </p:to>
                                    </p:set>
                                    <p:animEffect>
                                      <p:cBhvr>
                                        <p:cTn id="21" dur="900"/>
                                        <p:tgtEl>
                                          <p:spTgt spid="6156"/>
                                        </p:tgtEl>
                                      </p:cBhvr>
                                    </p:animEffect>
                                  </p:childTnLst>
                                </p:cTn>
                              </p:par>
                              <p:par>
                                <p:cTn id="22" presetID="35" presetClass="path" presetSubtype="0" accel="90000" decel="10000" fill="hold" grpId="1" nodeType="withEffect">
                                  <p:stCondLst>
                                    <p:cond delay="200"/>
                                  </p:stCondLst>
                                  <p:childTnLst>
                                    <p:animMotion origin="layout" path="M 0 0 L -0.25 0 E" pathEditMode="relative" rAng="0" ptsTypes="">
                                      <p:cBhvr>
                                        <p:cTn id="23" dur="1000" spd="-100000" fill="hold"/>
                                        <p:tgtEl>
                                          <p:spTgt spid="6156"/>
                                        </p:tgtEl>
                                        <p:attrNameLst>
                                          <p:attrName>ppt_x,ppt_y</p:attrName>
                                        </p:attrNameLst>
                                      </p:cBhvr>
                                      <p:rCtr x="0" y="0"/>
                                    </p:animMotion>
                                  </p:childTnLst>
                                </p:cTn>
                              </p:par>
                              <p:par>
                                <p:cTn id="24" presetID="6" presetClass="emph" presetSubtype="0" autoRev="1" fill="hold" grpId="2" nodeType="withEffect">
                                  <p:stCondLst>
                                    <p:cond delay="200"/>
                                  </p:stCondLst>
                                  <p:childTnLst>
                                    <p:animScale>
                                      <p:cBhvr>
                                        <p:cTn id="25" dur="500" fill="hold"/>
                                        <p:tgtEl>
                                          <p:spTgt spid="6156"/>
                                        </p:tgtEl>
                                      </p:cBhvr>
                                      <p:by x="120000" y="120000"/>
                                    </p:animScale>
                                  </p:childTnLst>
                                </p:cTn>
                              </p:par>
                              <p:par>
                                <p:cTn id="26" presetID="10" presetClass="entr" presetSubtype="0" fill="hold" nodeType="withEffect">
                                  <p:stCondLst>
                                    <p:cond delay="800"/>
                                  </p:stCondLst>
                                  <p:childTnLst>
                                    <p:set>
                                      <p:cBhvr>
                                        <p:cTn id="27" dur="1" fill="hold">
                                          <p:stCondLst>
                                            <p:cond delay="0"/>
                                          </p:stCondLst>
                                        </p:cTn>
                                        <p:tgtEl>
                                          <p:spTgt spid="6154"/>
                                        </p:tgtEl>
                                        <p:attrNameLst>
                                          <p:attrName>style.visibility</p:attrName>
                                        </p:attrNameLst>
                                      </p:cBhvr>
                                      <p:to>
                                        <p:strVal val="visible"/>
                                      </p:to>
                                    </p:set>
                                    <p:animEffect>
                                      <p:cBhvr>
                                        <p:cTn id="28" dur="900"/>
                                        <p:tgtEl>
                                          <p:spTgt spid="6154"/>
                                        </p:tgtEl>
                                      </p:cBhvr>
                                    </p:animEffect>
                                  </p:childTnLst>
                                </p:cTn>
                              </p:par>
                              <p:par>
                                <p:cTn id="29" presetID="35" presetClass="path" presetSubtype="0" accel="90000" decel="10000" fill="hold" nodeType="withEffect">
                                  <p:stCondLst>
                                    <p:cond delay="300"/>
                                  </p:stCondLst>
                                  <p:childTnLst>
                                    <p:animMotion origin="layout" path="M 0 0 L -0.25 0 E" pathEditMode="relative" rAng="0" ptsTypes="">
                                      <p:cBhvr>
                                        <p:cTn id="30" dur="1000" spd="-100000" fill="hold"/>
                                        <p:tgtEl>
                                          <p:spTgt spid="6154"/>
                                        </p:tgtEl>
                                        <p:attrNameLst>
                                          <p:attrName>ppt_x,ppt_y</p:attrName>
                                        </p:attrNameLst>
                                      </p:cBhvr>
                                      <p:rCtr x="0" y="0"/>
                                    </p:animMotion>
                                  </p:childTnLst>
                                </p:cTn>
                              </p:par>
                              <p:par>
                                <p:cTn id="31" presetID="6" presetClass="emph" presetSubtype="0" autoRev="1" fill="hold" nodeType="withEffect">
                                  <p:stCondLst>
                                    <p:cond delay="300"/>
                                  </p:stCondLst>
                                  <p:childTnLst>
                                    <p:animScale>
                                      <p:cBhvr>
                                        <p:cTn id="32" dur="500" fill="hold"/>
                                        <p:tgtEl>
                                          <p:spTgt spid="6154"/>
                                        </p:tgtEl>
                                      </p:cBhvr>
                                      <p:by x="120000" y="120000"/>
                                    </p:animScale>
                                  </p:childTnLst>
                                </p:cTn>
                              </p:par>
                              <p:par>
                                <p:cTn id="33" presetID="10" presetClass="entr" presetSubtype="0" fill="hold" grpId="0" nodeType="withEffect">
                                  <p:stCondLst>
                                    <p:cond delay="1850"/>
                                  </p:stCondLst>
                                  <p:childTnLst>
                                    <p:set>
                                      <p:cBhvr>
                                        <p:cTn id="34" dur="1" fill="hold">
                                          <p:stCondLst>
                                            <p:cond delay="0"/>
                                          </p:stCondLst>
                                        </p:cTn>
                                        <p:tgtEl>
                                          <p:spTgt spid="6158"/>
                                        </p:tgtEl>
                                        <p:attrNameLst>
                                          <p:attrName>style.visibility</p:attrName>
                                        </p:attrNameLst>
                                      </p:cBhvr>
                                      <p:to>
                                        <p:strVal val="visible"/>
                                      </p:to>
                                    </p:set>
                                    <p:animEffect>
                                      <p:cBhvr>
                                        <p:cTn id="35" dur="500"/>
                                        <p:tgtEl>
                                          <p:spTgt spid="6158"/>
                                        </p:tgtEl>
                                      </p:cBhvr>
                                    </p:animEffect>
                                  </p:childTnLst>
                                </p:cTn>
                              </p:par>
                              <p:par>
                                <p:cTn id="36" presetID="16" presetClass="entr" presetSubtype="37" fill="hold" grpId="0" nodeType="withEffect">
                                  <p:stCondLst>
                                    <p:cond delay="1600"/>
                                  </p:stCondLst>
                                  <p:childTnLst>
                                    <p:set>
                                      <p:cBhvr>
                                        <p:cTn id="37" dur="1" fill="hold">
                                          <p:stCondLst>
                                            <p:cond delay="0"/>
                                          </p:stCondLst>
                                        </p:cTn>
                                        <p:tgtEl>
                                          <p:spTgt spid="6159"/>
                                        </p:tgtEl>
                                        <p:attrNameLst>
                                          <p:attrName>style.visibility</p:attrName>
                                        </p:attrNameLst>
                                      </p:cBhvr>
                                      <p:to>
                                        <p:strVal val="visible"/>
                                      </p:to>
                                    </p:set>
                                    <p:animEffect>
                                      <p:cBhvr>
                                        <p:cTn id="38" dur="250"/>
                                        <p:tgtEl>
                                          <p:spTgt spid="6159"/>
                                        </p:tgtEl>
                                      </p:cBhvr>
                                    </p:animEffect>
                                  </p:childTnLst>
                                </p:cTn>
                              </p:par>
                              <p:par>
                                <p:cTn id="39" presetID="10" presetClass="entr" presetSubtype="0" fill="hold" grpId="0" nodeType="withEffect">
                                  <p:stCondLst>
                                    <p:cond delay="1850"/>
                                  </p:stCondLst>
                                  <p:childTnLst>
                                    <p:set>
                                      <p:cBhvr>
                                        <p:cTn id="40" dur="1" fill="hold">
                                          <p:stCondLst>
                                            <p:cond delay="0"/>
                                          </p:stCondLst>
                                        </p:cTn>
                                        <p:tgtEl>
                                          <p:spTgt spid="6160"/>
                                        </p:tgtEl>
                                        <p:attrNameLst>
                                          <p:attrName>style.visibility</p:attrName>
                                        </p:attrNameLst>
                                      </p:cBhvr>
                                      <p:to>
                                        <p:strVal val="visible"/>
                                      </p:to>
                                    </p:set>
                                    <p:animEffect>
                                      <p:cBhvr>
                                        <p:cTn id="41" dur="500"/>
                                        <p:tgtEl>
                                          <p:spTgt spid="6160"/>
                                        </p:tgtEl>
                                      </p:cBhvr>
                                    </p:animEffect>
                                  </p:childTnLst>
                                </p:cTn>
                              </p:par>
                              <p:par>
                                <p:cTn id="42" presetID="50" presetClass="entr" presetSubtype="0" decel="100000" fill="hold" grpId="0" nodeType="withEffect">
                                  <p:stCondLst>
                                    <p:cond delay="1600"/>
                                  </p:stCondLst>
                                  <p:iterate type="lt">
                                    <p:tmPct val="10000"/>
                                  </p:iterate>
                                  <p:childTnLst>
                                    <p:set>
                                      <p:cBhvr>
                                        <p:cTn id="43" dur="1" fill="hold">
                                          <p:stCondLst>
                                            <p:cond delay="0"/>
                                          </p:stCondLst>
                                        </p:cTn>
                                        <p:tgtEl>
                                          <p:spTgt spid="6161"/>
                                        </p:tgtEl>
                                        <p:attrNameLst>
                                          <p:attrName>style.visibility</p:attrName>
                                        </p:attrNameLst>
                                      </p:cBhvr>
                                      <p:to>
                                        <p:strVal val="visible"/>
                                      </p:to>
                                    </p:set>
                                    <p:anim calcmode="lin" valueType="num">
                                      <p:cBhvr>
                                        <p:cTn id="44" dur="50" fill="hold"/>
                                        <p:tgtEl>
                                          <p:spTgt spid="6161"/>
                                        </p:tgtEl>
                                        <p:attrNameLst>
                                          <p:attrName>ppt_w</p:attrName>
                                        </p:attrNameLst>
                                      </p:cBhvr>
                                      <p:tavLst>
                                        <p:tav tm="0">
                                          <p:val>
                                            <p:strVal val="#ppt_w+.3"/>
                                          </p:val>
                                        </p:tav>
                                        <p:tav tm="100000">
                                          <p:val>
                                            <p:strVal val="#ppt_w"/>
                                          </p:val>
                                        </p:tav>
                                      </p:tavLst>
                                    </p:anim>
                                    <p:anim calcmode="lin" valueType="num">
                                      <p:cBhvr>
                                        <p:cTn id="45" dur="50" fill="hold"/>
                                        <p:tgtEl>
                                          <p:spTgt spid="6161"/>
                                        </p:tgtEl>
                                        <p:attrNameLst>
                                          <p:attrName>ppt_h</p:attrName>
                                        </p:attrNameLst>
                                      </p:cBhvr>
                                      <p:tavLst>
                                        <p:tav tm="0">
                                          <p:val>
                                            <p:strVal val="#ppt_h"/>
                                          </p:val>
                                        </p:tav>
                                        <p:tav tm="100000">
                                          <p:val>
                                            <p:strVal val="#ppt_h"/>
                                          </p:val>
                                        </p:tav>
                                      </p:tavLst>
                                    </p:anim>
                                    <p:animEffect>
                                      <p:cBhvr>
                                        <p:cTn id="46" dur="50"/>
                                        <p:tgtEl>
                                          <p:spTgt spid="6161"/>
                                        </p:tgtEl>
                                      </p:cBhvr>
                                    </p:animEffect>
                                  </p:childTnLst>
                                </p:cTn>
                              </p:par>
                              <p:par>
                                <p:cTn id="47" presetID="10" presetClass="entr" presetSubtype="0" fill="hold" grpId="0" nodeType="withEffect">
                                  <p:stCondLst>
                                    <p:cond delay="3100"/>
                                  </p:stCondLst>
                                  <p:childTnLst>
                                    <p:set>
                                      <p:cBhvr>
                                        <p:cTn id="48" dur="1" fill="hold">
                                          <p:stCondLst>
                                            <p:cond delay="0"/>
                                          </p:stCondLst>
                                        </p:cTn>
                                        <p:tgtEl>
                                          <p:spTgt spid="6157"/>
                                        </p:tgtEl>
                                        <p:attrNameLst>
                                          <p:attrName>style.visibility</p:attrName>
                                        </p:attrNameLst>
                                      </p:cBhvr>
                                      <p:to>
                                        <p:strVal val="visible"/>
                                      </p:to>
                                    </p:set>
                                    <p:animEffect>
                                      <p:cBhvr>
                                        <p:cTn id="49" dur="1000"/>
                                        <p:tgtEl>
                                          <p:spTgt spid="6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6" grpId="0" bldLvl="0" animBg="1" autoUpdateAnimBg="0"/>
      <p:bldP spid="6156" grpId="1" bldLvl="0" animBg="1" autoUpdateAnimBg="0"/>
      <p:bldP spid="6156" grpId="2" bldLvl="0" animBg="1" autoUpdateAnimBg="0"/>
      <p:bldP spid="6157" grpId="0" bldLvl="0" autoUpdateAnimBg="0"/>
      <p:bldP spid="6158" grpId="0" bldLvl="0" autoUpdateAnimBg="0"/>
      <p:bldP spid="6159" grpId="0" animBg="1"/>
      <p:bldP spid="6160" grpId="0" bldLvl="0" autoUpdateAnimBg="0"/>
      <p:bldP spid="6161"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985172" y="1747986"/>
            <a:ext cx="4786487" cy="2542681"/>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14167376">
            <a:off x="-1244485" y="3689911"/>
            <a:ext cx="2690514" cy="254081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903613" y="1361199"/>
            <a:ext cx="4720473" cy="4720473"/>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1587847" y="2044901"/>
            <a:ext cx="3352004" cy="3353068"/>
          </a:xfrm>
          <a:prstGeom prst="ellips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1442593" y="1899647"/>
            <a:ext cx="3642512" cy="3643576"/>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2126069" y="1764408"/>
            <a:ext cx="1317392" cy="394792"/>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920804" y="3761260"/>
            <a:ext cx="290507" cy="921534"/>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12694432">
            <a:off x="148860" y="5131919"/>
            <a:ext cx="3041397" cy="2385683"/>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2482473" y="2826439"/>
            <a:ext cx="28178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6163066" y="3105026"/>
            <a:ext cx="49648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0" name="矩形 19">
            <a:extLst>
              <a:ext uri="{FF2B5EF4-FFF2-40B4-BE49-F238E27FC236}">
                <a16:creationId xmlns:a16="http://schemas.microsoft.com/office/drawing/2014/main" id="{DAE4BE45-71DC-4B2E-83E2-69EA10A1D57B}"/>
              </a:ext>
            </a:extLst>
          </p:cNvPr>
          <p:cNvSpPr/>
          <p:nvPr/>
        </p:nvSpPr>
        <p:spPr>
          <a:xfrm>
            <a:off x="6187301" y="3787020"/>
            <a:ext cx="53706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5" name="图片 14">
            <a:extLst>
              <a:ext uri="{FF2B5EF4-FFF2-40B4-BE49-F238E27FC236}">
                <a16:creationId xmlns:a16="http://schemas.microsoft.com/office/drawing/2014/main" id="{047F6FD6-A654-42B3-9DFE-EBB0FA6E495B}"/>
              </a:ext>
            </a:extLst>
          </p:cNvPr>
          <p:cNvPicPr>
            <a:picLocks noChangeAspect="1"/>
          </p:cNvPicPr>
          <p:nvPr/>
        </p:nvPicPr>
        <p:blipFill>
          <a:blip r:embed="rId5"/>
          <a:stretch>
            <a:fillRect/>
          </a:stretch>
        </p:blipFill>
        <p:spPr>
          <a:xfrm rot="1638718">
            <a:off x="4937167" y="4217181"/>
            <a:ext cx="309911" cy="1286005"/>
          </a:xfrm>
          <a:prstGeom prst="rect">
            <a:avLst/>
          </a:prstGeom>
        </p:spPr>
      </p:pic>
      <p:pic>
        <p:nvPicPr>
          <p:cNvPr id="16" name="图片 15">
            <a:extLst>
              <a:ext uri="{FF2B5EF4-FFF2-40B4-BE49-F238E27FC236}">
                <a16:creationId xmlns:a16="http://schemas.microsoft.com/office/drawing/2014/main" id="{0575027E-40A9-46D3-8DAB-1FE48BCC9895}"/>
              </a:ext>
            </a:extLst>
          </p:cNvPr>
          <p:cNvPicPr>
            <a:picLocks noChangeAspect="1"/>
          </p:cNvPicPr>
          <p:nvPr/>
        </p:nvPicPr>
        <p:blipFill>
          <a:blip r:embed="rId5"/>
          <a:stretch>
            <a:fillRect/>
          </a:stretch>
        </p:blipFill>
        <p:spPr>
          <a:xfrm rot="12764435">
            <a:off x="1394012" y="1799876"/>
            <a:ext cx="309911" cy="1286005"/>
          </a:xfrm>
          <a:prstGeom prst="rect">
            <a:avLst/>
          </a:prstGeom>
        </p:spPr>
      </p:pic>
      <p:pic>
        <p:nvPicPr>
          <p:cNvPr id="19" name="图片 18">
            <a:extLst>
              <a:ext uri="{FF2B5EF4-FFF2-40B4-BE49-F238E27FC236}">
                <a16:creationId xmlns:a16="http://schemas.microsoft.com/office/drawing/2014/main" id="{1FBA95F6-FDA8-45B5-9DD7-203FD7D1C98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16659" y="-500966"/>
            <a:ext cx="3263487" cy="3263487"/>
          </a:xfrm>
          <a:prstGeom prst="rect">
            <a:avLst/>
          </a:prstGeom>
        </p:spPr>
      </p:pic>
    </p:spTree>
    <p:extLst>
      <p:ext uri="{BB962C8B-B14F-4D97-AF65-F5344CB8AC3E}">
        <p14:creationId xmlns:p14="http://schemas.microsoft.com/office/powerpoint/2010/main" val="306593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25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2" grpId="0" animBg="1"/>
      <p:bldP spid="17" grpId="0"/>
      <p:bldP spid="18" grpId="0"/>
      <p:bldP spid="20"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PA_Chart 6"/>
          <p:cNvGraphicFramePr/>
          <p:nvPr>
            <p:custDataLst>
              <p:tags r:id="rId1"/>
            </p:custDataLst>
            <p:extLst/>
          </p:nvPr>
        </p:nvGraphicFramePr>
        <p:xfrm>
          <a:off x="424428" y="1517675"/>
          <a:ext cx="3646129" cy="45678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PA_Chart 14"/>
          <p:cNvGraphicFramePr/>
          <p:nvPr>
            <p:custDataLst>
              <p:tags r:id="rId2"/>
            </p:custDataLst>
            <p:extLst/>
          </p:nvPr>
        </p:nvGraphicFramePr>
        <p:xfrm>
          <a:off x="4272937" y="1517675"/>
          <a:ext cx="3646129" cy="456780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PA_Chart 15"/>
          <p:cNvGraphicFramePr/>
          <p:nvPr>
            <p:custDataLst>
              <p:tags r:id="rId3"/>
            </p:custDataLst>
            <p:extLst/>
          </p:nvPr>
        </p:nvGraphicFramePr>
        <p:xfrm>
          <a:off x="8121445" y="1517675"/>
          <a:ext cx="3646129" cy="456780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22368954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5" grpId="0">
        <p:bldAsOne/>
      </p:bldGraphic>
      <p:bldGraphic spid="1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A293212B-5E2C-48EA-80F0-CDF5BCC182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91371" y="5072899"/>
            <a:ext cx="3526023" cy="3526023"/>
          </a:xfrm>
          <a:prstGeom prst="rect">
            <a:avLst/>
          </a:prstGeom>
        </p:spPr>
      </p:pic>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7837654" y="-1247986"/>
            <a:ext cx="7140632" cy="3793252"/>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9634823">
            <a:off x="8517602" y="4722687"/>
            <a:ext cx="4108450" cy="387985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6395243" y="-1871335"/>
            <a:ext cx="7042150" cy="7042150"/>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7416005" y="-852160"/>
            <a:ext cx="5000625" cy="5002213"/>
          </a:xfrm>
          <a:prstGeom prst="ellipse">
            <a:avLst/>
          </a:prstGeom>
          <a:blipFill dpi="0" rotWithShape="1">
            <a:blip r:embed="rId5">
              <a:extLst>
                <a:ext uri="{BEBA8EAE-BF5A-486C-A8C5-ECC9F3942E4B}">
                  <a14:imgProps xmlns:a14="http://schemas.microsoft.com/office/drawing/2010/main">
                    <a14:imgLayer r:embed="rId6">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7200105" y="-1068060"/>
            <a:ext cx="5434013" cy="5435600"/>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rot="18205857">
            <a:off x="6325394" y="499870"/>
            <a:ext cx="1965325" cy="588963"/>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rot="2745874">
            <a:off x="10969772" y="3382082"/>
            <a:ext cx="433388" cy="1374775"/>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8667383" y="1012715"/>
            <a:ext cx="281784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目录</a:t>
            </a:r>
          </a:p>
        </p:txBody>
      </p:sp>
      <p:sp>
        <p:nvSpPr>
          <p:cNvPr id="18" name="文本框 17">
            <a:extLst>
              <a:ext uri="{FF2B5EF4-FFF2-40B4-BE49-F238E27FC236}">
                <a16:creationId xmlns:a16="http://schemas.microsoft.com/office/drawing/2014/main" id="{5B571CB3-6331-4009-81BA-D690AFE80148}"/>
              </a:ext>
            </a:extLst>
          </p:cNvPr>
          <p:cNvSpPr txBox="1"/>
          <p:nvPr/>
        </p:nvSpPr>
        <p:spPr>
          <a:xfrm>
            <a:off x="1818750" y="1268193"/>
            <a:ext cx="3639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0" name="矩形 19">
            <a:extLst>
              <a:ext uri="{FF2B5EF4-FFF2-40B4-BE49-F238E27FC236}">
                <a16:creationId xmlns:a16="http://schemas.microsoft.com/office/drawing/2014/main" id="{DAE4BE45-71DC-4B2E-83E2-69EA10A1D57B}"/>
              </a:ext>
            </a:extLst>
          </p:cNvPr>
          <p:cNvSpPr/>
          <p:nvPr/>
        </p:nvSpPr>
        <p:spPr>
          <a:xfrm>
            <a:off x="1888224" y="1817859"/>
            <a:ext cx="42550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9641610">
            <a:off x="-740989" y="-1841982"/>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文本框 15">
            <a:extLst>
              <a:ext uri="{FF2B5EF4-FFF2-40B4-BE49-F238E27FC236}">
                <a16:creationId xmlns:a16="http://schemas.microsoft.com/office/drawing/2014/main" id="{54AA0802-CE2E-400D-8190-B55104AFF249}"/>
              </a:ext>
            </a:extLst>
          </p:cNvPr>
          <p:cNvSpPr txBox="1"/>
          <p:nvPr/>
        </p:nvSpPr>
        <p:spPr>
          <a:xfrm>
            <a:off x="709719" y="2449225"/>
            <a:ext cx="3639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1" name="矩形 20">
            <a:extLst>
              <a:ext uri="{FF2B5EF4-FFF2-40B4-BE49-F238E27FC236}">
                <a16:creationId xmlns:a16="http://schemas.microsoft.com/office/drawing/2014/main" id="{278F1A81-0B20-4813-A8FF-DC71ADE79863}"/>
              </a:ext>
            </a:extLst>
          </p:cNvPr>
          <p:cNvSpPr/>
          <p:nvPr/>
        </p:nvSpPr>
        <p:spPr>
          <a:xfrm>
            <a:off x="821424" y="3002885"/>
            <a:ext cx="42550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a:t>
            </a:r>
          </a:p>
        </p:txBody>
      </p:sp>
      <p:sp>
        <p:nvSpPr>
          <p:cNvPr id="22" name="文本框 21">
            <a:extLst>
              <a:ext uri="{FF2B5EF4-FFF2-40B4-BE49-F238E27FC236}">
                <a16:creationId xmlns:a16="http://schemas.microsoft.com/office/drawing/2014/main" id="{96FA908B-6467-4813-9BA5-6471E3118EE7}"/>
              </a:ext>
            </a:extLst>
          </p:cNvPr>
          <p:cNvSpPr txBox="1"/>
          <p:nvPr/>
        </p:nvSpPr>
        <p:spPr>
          <a:xfrm>
            <a:off x="709719" y="3630257"/>
            <a:ext cx="3639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3" name="矩形 22">
            <a:extLst>
              <a:ext uri="{FF2B5EF4-FFF2-40B4-BE49-F238E27FC236}">
                <a16:creationId xmlns:a16="http://schemas.microsoft.com/office/drawing/2014/main" id="{AF68E171-3797-4E70-B1B9-86C7A5F77341}"/>
              </a:ext>
            </a:extLst>
          </p:cNvPr>
          <p:cNvSpPr/>
          <p:nvPr/>
        </p:nvSpPr>
        <p:spPr>
          <a:xfrm>
            <a:off x="799849" y="4187911"/>
            <a:ext cx="42550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a:t>
            </a:r>
          </a:p>
        </p:txBody>
      </p:sp>
      <p:sp>
        <p:nvSpPr>
          <p:cNvPr id="24" name="文本框 23">
            <a:extLst>
              <a:ext uri="{FF2B5EF4-FFF2-40B4-BE49-F238E27FC236}">
                <a16:creationId xmlns:a16="http://schemas.microsoft.com/office/drawing/2014/main" id="{1ABB19EB-FDDE-4EC4-B31B-6AF37F86B1F5}"/>
              </a:ext>
            </a:extLst>
          </p:cNvPr>
          <p:cNvSpPr txBox="1"/>
          <p:nvPr/>
        </p:nvSpPr>
        <p:spPr>
          <a:xfrm>
            <a:off x="1818750" y="4811289"/>
            <a:ext cx="36391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5" name="矩形 24">
            <a:extLst>
              <a:ext uri="{FF2B5EF4-FFF2-40B4-BE49-F238E27FC236}">
                <a16:creationId xmlns:a16="http://schemas.microsoft.com/office/drawing/2014/main" id="{E7B46B6F-E188-4FBC-A7B0-0B07BAD71343}"/>
              </a:ext>
            </a:extLst>
          </p:cNvPr>
          <p:cNvSpPr/>
          <p:nvPr/>
        </p:nvSpPr>
        <p:spPr>
          <a:xfrm>
            <a:off x="1917458" y="5372938"/>
            <a:ext cx="42550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a:t>
            </a:r>
          </a:p>
        </p:txBody>
      </p:sp>
      <p:sp>
        <p:nvSpPr>
          <p:cNvPr id="26" name="文本框 25">
            <a:extLst>
              <a:ext uri="{FF2B5EF4-FFF2-40B4-BE49-F238E27FC236}">
                <a16:creationId xmlns:a16="http://schemas.microsoft.com/office/drawing/2014/main" id="{83178CF8-25C7-4B26-A5C0-F71D7FCF5BE4}"/>
              </a:ext>
            </a:extLst>
          </p:cNvPr>
          <p:cNvSpPr txBox="1"/>
          <p:nvPr/>
        </p:nvSpPr>
        <p:spPr>
          <a:xfrm>
            <a:off x="4682674" y="606473"/>
            <a:ext cx="12109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en-US"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文本框 26">
            <a:extLst>
              <a:ext uri="{FF2B5EF4-FFF2-40B4-BE49-F238E27FC236}">
                <a16:creationId xmlns:a16="http://schemas.microsoft.com/office/drawing/2014/main" id="{470E986E-04CD-49ED-A01B-70CCC75561BA}"/>
              </a:ext>
            </a:extLst>
          </p:cNvPr>
          <p:cNvSpPr txBox="1"/>
          <p:nvPr/>
        </p:nvSpPr>
        <p:spPr>
          <a:xfrm>
            <a:off x="3856159" y="2049115"/>
            <a:ext cx="12109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zh-CN" altLang="en-US"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文本框 27">
            <a:extLst>
              <a:ext uri="{FF2B5EF4-FFF2-40B4-BE49-F238E27FC236}">
                <a16:creationId xmlns:a16="http://schemas.microsoft.com/office/drawing/2014/main" id="{50C56428-6CEA-45DD-9AAD-F70F54A27B1D}"/>
              </a:ext>
            </a:extLst>
          </p:cNvPr>
          <p:cNvSpPr txBox="1"/>
          <p:nvPr/>
        </p:nvSpPr>
        <p:spPr>
          <a:xfrm>
            <a:off x="3856159" y="3259712"/>
            <a:ext cx="12109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zh-CN" altLang="en-US"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文本框 28">
            <a:extLst>
              <a:ext uri="{FF2B5EF4-FFF2-40B4-BE49-F238E27FC236}">
                <a16:creationId xmlns:a16="http://schemas.microsoft.com/office/drawing/2014/main" id="{5F4A9EA5-735E-4B65-9D5B-18CE9273630C}"/>
              </a:ext>
            </a:extLst>
          </p:cNvPr>
          <p:cNvSpPr txBox="1"/>
          <p:nvPr/>
        </p:nvSpPr>
        <p:spPr>
          <a:xfrm>
            <a:off x="4682674" y="4242428"/>
            <a:ext cx="12109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zh-CN" altLang="en-US" sz="5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2" name="图片 31">
            <a:extLst>
              <a:ext uri="{FF2B5EF4-FFF2-40B4-BE49-F238E27FC236}">
                <a16:creationId xmlns:a16="http://schemas.microsoft.com/office/drawing/2014/main" id="{BC62D7F2-1DA9-4675-BE8D-F99BEE2BF3B3}"/>
              </a:ext>
            </a:extLst>
          </p:cNvPr>
          <p:cNvPicPr>
            <a:picLocks noChangeAspect="1"/>
          </p:cNvPicPr>
          <p:nvPr/>
        </p:nvPicPr>
        <p:blipFill>
          <a:blip r:embed="rId7"/>
          <a:stretch>
            <a:fillRect/>
          </a:stretch>
        </p:blipFill>
        <p:spPr>
          <a:xfrm rot="10800000">
            <a:off x="6471232" y="504718"/>
            <a:ext cx="436337" cy="1810619"/>
          </a:xfrm>
          <a:prstGeom prst="rect">
            <a:avLst/>
          </a:prstGeom>
        </p:spPr>
      </p:pic>
      <p:pic>
        <p:nvPicPr>
          <p:cNvPr id="34" name="图片 33">
            <a:extLst>
              <a:ext uri="{FF2B5EF4-FFF2-40B4-BE49-F238E27FC236}">
                <a16:creationId xmlns:a16="http://schemas.microsoft.com/office/drawing/2014/main" id="{6413510E-BA4D-43E4-8330-F7E8CD7A8D10}"/>
              </a:ext>
            </a:extLst>
          </p:cNvPr>
          <p:cNvPicPr>
            <a:picLocks noChangeAspect="1"/>
          </p:cNvPicPr>
          <p:nvPr/>
        </p:nvPicPr>
        <p:blipFill>
          <a:blip r:embed="rId7"/>
          <a:stretch>
            <a:fillRect/>
          </a:stretch>
        </p:blipFill>
        <p:spPr>
          <a:xfrm rot="4262711">
            <a:off x="10485374" y="3828489"/>
            <a:ext cx="436337" cy="1810619"/>
          </a:xfrm>
          <a:prstGeom prst="rect">
            <a:avLst/>
          </a:prstGeom>
        </p:spPr>
      </p:pic>
      <p:sp>
        <p:nvSpPr>
          <p:cNvPr id="12" name="Freeform 12">
            <a:extLst>
              <a:ext uri="{FF2B5EF4-FFF2-40B4-BE49-F238E27FC236}">
                <a16:creationId xmlns:a16="http://schemas.microsoft.com/office/drawing/2014/main" id="{1C11315B-429F-4EFE-B71D-379B62CC7D70}"/>
              </a:ext>
            </a:extLst>
          </p:cNvPr>
          <p:cNvSpPr>
            <a:spLocks/>
          </p:cNvSpPr>
          <p:nvPr/>
        </p:nvSpPr>
        <p:spPr bwMode="auto">
          <a:xfrm rot="11874204">
            <a:off x="6421022" y="4280834"/>
            <a:ext cx="4152900" cy="3257550"/>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1809872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1+#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25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childTnLst>
                          </p:cTn>
                        </p:par>
                        <p:par>
                          <p:cTn id="69" fill="hold">
                            <p:stCondLst>
                              <p:cond delay="4800"/>
                            </p:stCondLst>
                            <p:childTnLst>
                              <p:par>
                                <p:cTn id="70" presetID="14" presetClass="entr" presetSubtype="10" fill="hold" grpId="0" nodeType="afterEffect">
                                  <p:stCondLst>
                                    <p:cond delay="0"/>
                                  </p:stCondLst>
                                  <p:iterate type="lt">
                                    <p:tmPct val="10000"/>
                                  </p:iterate>
                                  <p:childTnLst>
                                    <p:set>
                                      <p:cBhvr>
                                        <p:cTn id="71" dur="1" fill="hold">
                                          <p:stCondLst>
                                            <p:cond delay="0"/>
                                          </p:stCondLst>
                                        </p:cTn>
                                        <p:tgtEl>
                                          <p:spTgt spid="18"/>
                                        </p:tgtEl>
                                        <p:attrNameLst>
                                          <p:attrName>style.visibility</p:attrName>
                                        </p:attrNameLst>
                                      </p:cBhvr>
                                      <p:to>
                                        <p:strVal val="visible"/>
                                      </p:to>
                                    </p:set>
                                    <p:animEffect transition="in" filter="randombar(horizontal)">
                                      <p:cBhvr>
                                        <p:cTn id="72" dur="500"/>
                                        <p:tgtEl>
                                          <p:spTgt spid="18"/>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par>
                          <p:cTn id="76" fill="hold">
                            <p:stCondLst>
                              <p:cond delay="5650"/>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childTnLst>
                          </p:cTn>
                        </p:par>
                        <p:par>
                          <p:cTn id="82" fill="hold">
                            <p:stCondLst>
                              <p:cond delay="6200"/>
                            </p:stCondLst>
                            <p:childTnLst>
                              <p:par>
                                <p:cTn id="83" presetID="14" presetClass="entr" presetSubtype="10" fill="hold" grpId="0" nodeType="afterEffect">
                                  <p:stCondLst>
                                    <p:cond delay="0"/>
                                  </p:stCondLst>
                                  <p:iterate type="lt">
                                    <p:tmPct val="10000"/>
                                  </p:iterate>
                                  <p:childTnLst>
                                    <p:set>
                                      <p:cBhvr>
                                        <p:cTn id="84" dur="1" fill="hold">
                                          <p:stCondLst>
                                            <p:cond delay="0"/>
                                          </p:stCondLst>
                                        </p:cTn>
                                        <p:tgtEl>
                                          <p:spTgt spid="16"/>
                                        </p:tgtEl>
                                        <p:attrNameLst>
                                          <p:attrName>style.visibility</p:attrName>
                                        </p:attrNameLst>
                                      </p:cBhvr>
                                      <p:to>
                                        <p:strVal val="visible"/>
                                      </p:to>
                                    </p:set>
                                    <p:animEffect transition="in" filter="randombar(horizontal)">
                                      <p:cBhvr>
                                        <p:cTn id="85" dur="500"/>
                                        <p:tgtEl>
                                          <p:spTgt spid="1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par>
                          <p:cTn id="89" fill="hold">
                            <p:stCondLst>
                              <p:cond delay="7050"/>
                            </p:stCondLst>
                            <p:childTnLst>
                              <p:par>
                                <p:cTn id="90" presetID="53" presetClass="entr" presetSubtype="16" fill="hold" grpId="0" nodeType="afterEffect">
                                  <p:stCondLst>
                                    <p:cond delay="0"/>
                                  </p:stCondLst>
                                  <p:iterate type="lt">
                                    <p:tmPct val="10000"/>
                                  </p:iterate>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ppt_w</p:attrName>
                                        </p:attrNameLst>
                                      </p:cBhvr>
                                      <p:tavLst>
                                        <p:tav tm="0">
                                          <p:val>
                                            <p:fltVal val="0"/>
                                          </p:val>
                                        </p:tav>
                                        <p:tav tm="100000">
                                          <p:val>
                                            <p:strVal val="#ppt_w"/>
                                          </p:val>
                                        </p:tav>
                                      </p:tavLst>
                                    </p:anim>
                                    <p:anim calcmode="lin" valueType="num">
                                      <p:cBhvr>
                                        <p:cTn id="93" dur="500" fill="hold"/>
                                        <p:tgtEl>
                                          <p:spTgt spid="28"/>
                                        </p:tgtEl>
                                        <p:attrNameLst>
                                          <p:attrName>ppt_h</p:attrName>
                                        </p:attrNameLst>
                                      </p:cBhvr>
                                      <p:tavLst>
                                        <p:tav tm="0">
                                          <p:val>
                                            <p:fltVal val="0"/>
                                          </p:val>
                                        </p:tav>
                                        <p:tav tm="100000">
                                          <p:val>
                                            <p:strVal val="#ppt_h"/>
                                          </p:val>
                                        </p:tav>
                                      </p:tavLst>
                                    </p:anim>
                                    <p:animEffect transition="in" filter="fade">
                                      <p:cBhvr>
                                        <p:cTn id="94" dur="500"/>
                                        <p:tgtEl>
                                          <p:spTgt spid="28"/>
                                        </p:tgtEl>
                                      </p:cBhvr>
                                    </p:animEffect>
                                  </p:childTnLst>
                                </p:cTn>
                              </p:par>
                            </p:childTnLst>
                          </p:cTn>
                        </p:par>
                        <p:par>
                          <p:cTn id="95" fill="hold">
                            <p:stCondLst>
                              <p:cond delay="7600"/>
                            </p:stCondLst>
                            <p:childTnLst>
                              <p:par>
                                <p:cTn id="96" presetID="14" presetClass="entr" presetSubtype="10" fill="hold" grpId="0" nodeType="afterEffect">
                                  <p:stCondLst>
                                    <p:cond delay="0"/>
                                  </p:stCondLst>
                                  <p:iterate type="lt">
                                    <p:tmPct val="10000"/>
                                  </p:iterate>
                                  <p:childTnLst>
                                    <p:set>
                                      <p:cBhvr>
                                        <p:cTn id="97" dur="1" fill="hold">
                                          <p:stCondLst>
                                            <p:cond delay="0"/>
                                          </p:stCondLst>
                                        </p:cTn>
                                        <p:tgtEl>
                                          <p:spTgt spid="22"/>
                                        </p:tgtEl>
                                        <p:attrNameLst>
                                          <p:attrName>style.visibility</p:attrName>
                                        </p:attrNameLst>
                                      </p:cBhvr>
                                      <p:to>
                                        <p:strVal val="visible"/>
                                      </p:to>
                                    </p:set>
                                    <p:animEffect transition="in" filter="randombar(horizontal)">
                                      <p:cBhvr>
                                        <p:cTn id="98" dur="500"/>
                                        <p:tgtEl>
                                          <p:spTgt spid="2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left)">
                                      <p:cBhvr>
                                        <p:cTn id="101" dur="500"/>
                                        <p:tgtEl>
                                          <p:spTgt spid="23"/>
                                        </p:tgtEl>
                                      </p:cBhvr>
                                    </p:animEffect>
                                  </p:childTnLst>
                                </p:cTn>
                              </p:par>
                            </p:childTnLst>
                          </p:cTn>
                        </p:par>
                        <p:par>
                          <p:cTn id="102" fill="hold">
                            <p:stCondLst>
                              <p:cond delay="8450"/>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29"/>
                                        </p:tgtEl>
                                        <p:attrNameLst>
                                          <p:attrName>style.visibility</p:attrName>
                                        </p:attrNameLst>
                                      </p:cBhvr>
                                      <p:to>
                                        <p:strVal val="visible"/>
                                      </p:to>
                                    </p:set>
                                    <p:anim calcmode="lin" valueType="num">
                                      <p:cBhvr>
                                        <p:cTn id="105" dur="500" fill="hold"/>
                                        <p:tgtEl>
                                          <p:spTgt spid="29"/>
                                        </p:tgtEl>
                                        <p:attrNameLst>
                                          <p:attrName>ppt_w</p:attrName>
                                        </p:attrNameLst>
                                      </p:cBhvr>
                                      <p:tavLst>
                                        <p:tav tm="0">
                                          <p:val>
                                            <p:fltVal val="0"/>
                                          </p:val>
                                        </p:tav>
                                        <p:tav tm="100000">
                                          <p:val>
                                            <p:strVal val="#ppt_w"/>
                                          </p:val>
                                        </p:tav>
                                      </p:tavLst>
                                    </p:anim>
                                    <p:anim calcmode="lin" valueType="num">
                                      <p:cBhvr>
                                        <p:cTn id="106" dur="500" fill="hold"/>
                                        <p:tgtEl>
                                          <p:spTgt spid="29"/>
                                        </p:tgtEl>
                                        <p:attrNameLst>
                                          <p:attrName>ppt_h</p:attrName>
                                        </p:attrNameLst>
                                      </p:cBhvr>
                                      <p:tavLst>
                                        <p:tav tm="0">
                                          <p:val>
                                            <p:fltVal val="0"/>
                                          </p:val>
                                        </p:tav>
                                        <p:tav tm="100000">
                                          <p:val>
                                            <p:strVal val="#ppt_h"/>
                                          </p:val>
                                        </p:tav>
                                      </p:tavLst>
                                    </p:anim>
                                    <p:animEffect transition="in" filter="fade">
                                      <p:cBhvr>
                                        <p:cTn id="107" dur="500"/>
                                        <p:tgtEl>
                                          <p:spTgt spid="29"/>
                                        </p:tgtEl>
                                      </p:cBhvr>
                                    </p:animEffect>
                                  </p:childTnLst>
                                </p:cTn>
                              </p:par>
                            </p:childTnLst>
                          </p:cTn>
                        </p:par>
                        <p:par>
                          <p:cTn id="108" fill="hold">
                            <p:stCondLst>
                              <p:cond delay="9000"/>
                            </p:stCondLst>
                            <p:childTnLst>
                              <p:par>
                                <p:cTn id="109" presetID="14" presetClass="entr" presetSubtype="10" fill="hold" grpId="0" nodeType="afterEffect">
                                  <p:stCondLst>
                                    <p:cond delay="0"/>
                                  </p:stCondLst>
                                  <p:iterate type="lt">
                                    <p:tmPct val="10000"/>
                                  </p:iterate>
                                  <p:childTnLst>
                                    <p:set>
                                      <p:cBhvr>
                                        <p:cTn id="110" dur="1" fill="hold">
                                          <p:stCondLst>
                                            <p:cond delay="0"/>
                                          </p:stCondLst>
                                        </p:cTn>
                                        <p:tgtEl>
                                          <p:spTgt spid="24"/>
                                        </p:tgtEl>
                                        <p:attrNameLst>
                                          <p:attrName>style.visibility</p:attrName>
                                        </p:attrNameLst>
                                      </p:cBhvr>
                                      <p:to>
                                        <p:strVal val="visible"/>
                                      </p:to>
                                    </p:set>
                                    <p:animEffect transition="in" filter="randombar(horizontal)">
                                      <p:cBhvr>
                                        <p:cTn id="111" dur="500"/>
                                        <p:tgtEl>
                                          <p:spTgt spid="24"/>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wipe(left)">
                                      <p:cBhvr>
                                        <p:cTn id="1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7" grpId="0"/>
      <p:bldP spid="18" grpId="0"/>
      <p:bldP spid="20" grpId="0"/>
      <p:bldP spid="33" grpId="0" animBg="1"/>
      <p:bldP spid="16" grpId="0"/>
      <p:bldP spid="21" grpId="0"/>
      <p:bldP spid="22" grpId="0"/>
      <p:bldP spid="23" grpId="0"/>
      <p:bldP spid="24" grpId="0"/>
      <p:bldP spid="25" grpId="0"/>
      <p:bldP spid="26" grpId="0"/>
      <p:bldP spid="27" grpId="0"/>
      <p:bldP spid="28" grpId="0"/>
      <p:bldP spid="29" grpId="0"/>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53出品 1"/>
          <p:cNvSpPr/>
          <p:nvPr>
            <p:custDataLst>
              <p:tags r:id="rId1"/>
            </p:custDataLst>
          </p:nvPr>
        </p:nvSpPr>
        <p:spPr>
          <a:xfrm>
            <a:off x="849009" y="2093367"/>
            <a:ext cx="2178404" cy="2178404"/>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5637出品 13"/>
          <p:cNvSpPr/>
          <p:nvPr>
            <p:custDataLst>
              <p:tags r:id="rId2"/>
            </p:custDataLst>
          </p:nvPr>
        </p:nvSpPr>
        <p:spPr>
          <a:xfrm>
            <a:off x="5373851" y="2093367"/>
            <a:ext cx="2178404" cy="2178404"/>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PA65出品 14"/>
          <p:cNvSpPr/>
          <p:nvPr>
            <p:custDataLst>
              <p:tags r:id="rId3"/>
            </p:custDataLst>
          </p:nvPr>
        </p:nvSpPr>
        <p:spPr>
          <a:xfrm>
            <a:off x="7277635" y="2093367"/>
            <a:ext cx="2178404" cy="2178404"/>
          </a:xfrm>
          <a:prstGeom prst="ellipse">
            <a:avLst/>
          </a:prstGeom>
          <a:solidFill>
            <a:srgbClr val="E8432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636507出品 15"/>
          <p:cNvSpPr/>
          <p:nvPr>
            <p:custDataLst>
              <p:tags r:id="rId4"/>
            </p:custDataLst>
          </p:nvPr>
        </p:nvSpPr>
        <p:spPr>
          <a:xfrm>
            <a:off x="9181418" y="2093367"/>
            <a:ext cx="2178404" cy="2178404"/>
          </a:xfrm>
          <a:prstGeom prst="ellipse">
            <a:avLst/>
          </a:prstGeom>
          <a:solidFill>
            <a:srgbClr val="E8432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P655品 10"/>
          <p:cNvSpPr/>
          <p:nvPr>
            <p:custDataLst>
              <p:tags r:id="rId5"/>
            </p:custDataLst>
          </p:nvPr>
        </p:nvSpPr>
        <p:spPr>
          <a:xfrm>
            <a:off x="2752793" y="1734730"/>
            <a:ext cx="2895679" cy="28956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56907出品 16"/>
          <p:cNvSpPr/>
          <p:nvPr>
            <p:custDataLst>
              <p:tags r:id="rId6"/>
            </p:custDataLst>
          </p:nvPr>
        </p:nvSpPr>
        <p:spPr>
          <a:xfrm>
            <a:off x="3222902" y="3027876"/>
            <a:ext cx="1986367" cy="1600438"/>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dolor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amet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consectetur</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adipisicing elit, sed do eiusmod tempor. </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59057"/>
          <p:cNvSpPr txBox="1"/>
          <p:nvPr>
            <p:custDataLst>
              <p:tags r:id="rId7"/>
            </p:custDataLst>
          </p:nvPr>
        </p:nvSpPr>
        <p:spPr>
          <a:xfrm>
            <a:off x="988782" y="2849717"/>
            <a:ext cx="1669143"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+3M</a:t>
            </a:r>
            <a:endParaRPr kumimoji="0" lang="zh-CN" altLang="en-US"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563品 18"/>
          <p:cNvSpPr txBox="1"/>
          <p:nvPr>
            <p:custDataLst>
              <p:tags r:id="rId8"/>
            </p:custDataLst>
          </p:nvPr>
        </p:nvSpPr>
        <p:spPr>
          <a:xfrm>
            <a:off x="5553341" y="2835201"/>
            <a:ext cx="1669143"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+6M</a:t>
            </a:r>
            <a:endParaRPr kumimoji="0" lang="zh-CN" altLang="en-US"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PA_35 20"/>
          <p:cNvSpPr txBox="1"/>
          <p:nvPr>
            <p:custDataLst>
              <p:tags r:id="rId9"/>
            </p:custDataLst>
          </p:nvPr>
        </p:nvSpPr>
        <p:spPr>
          <a:xfrm>
            <a:off x="9483615" y="2867859"/>
            <a:ext cx="1669143" cy="523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+13M</a:t>
            </a:r>
            <a:endParaRPr kumimoji="0" lang="zh-CN" altLang="en-US" sz="2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P356出品 21"/>
          <p:cNvSpPr txBox="1"/>
          <p:nvPr>
            <p:custDataLst>
              <p:tags r:id="rId10"/>
            </p:custDataLst>
          </p:nvPr>
        </p:nvSpPr>
        <p:spPr>
          <a:xfrm>
            <a:off x="1259755" y="5813776"/>
            <a:ext cx="1324604"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June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PA_3655335出品 22"/>
          <p:cNvSpPr txBox="1"/>
          <p:nvPr>
            <p:custDataLst>
              <p:tags r:id="rId11"/>
            </p:custDataLst>
          </p:nvPr>
        </p:nvSpPr>
        <p:spPr>
          <a:xfrm>
            <a:off x="3575974" y="5813776"/>
            <a:ext cx="1324604"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July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6nying0907出品 23"/>
          <p:cNvSpPr txBox="1"/>
          <p:nvPr>
            <p:custDataLst>
              <p:tags r:id="rId12"/>
            </p:custDataLst>
          </p:nvPr>
        </p:nvSpPr>
        <p:spPr>
          <a:xfrm>
            <a:off x="5788955" y="5813776"/>
            <a:ext cx="1324604"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August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56g09035624"/>
          <p:cNvSpPr txBox="1"/>
          <p:nvPr>
            <p:custDataLst>
              <p:tags r:id="rId13"/>
            </p:custDataLst>
          </p:nvPr>
        </p:nvSpPr>
        <p:spPr>
          <a:xfrm>
            <a:off x="7721715" y="5813777"/>
            <a:ext cx="1324604"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September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PA356g3品 25"/>
          <p:cNvSpPr txBox="1"/>
          <p:nvPr>
            <p:custDataLst>
              <p:tags r:id="rId14"/>
            </p:custDataLst>
          </p:nvPr>
        </p:nvSpPr>
        <p:spPr>
          <a:xfrm>
            <a:off x="9683975" y="5813776"/>
            <a:ext cx="1324604"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October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29" name="50907出品 28"/>
          <p:cNvCxnSpPr/>
          <p:nvPr>
            <p:custDataLst>
              <p:tags r:id="rId15"/>
            </p:custDataLst>
          </p:nvPr>
        </p:nvCxnSpPr>
        <p:spPr>
          <a:xfrm>
            <a:off x="1938211" y="4498800"/>
            <a:ext cx="0" cy="112033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0" name="PA_563出品 29"/>
          <p:cNvCxnSpPr/>
          <p:nvPr>
            <p:custDataLst>
              <p:tags r:id="rId16"/>
            </p:custDataLst>
          </p:nvPr>
        </p:nvCxnSpPr>
        <p:spPr>
          <a:xfrm>
            <a:off x="6423579" y="4498800"/>
            <a:ext cx="0" cy="112033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1" name="356ing093 30"/>
          <p:cNvCxnSpPr/>
          <p:nvPr>
            <p:custDataLst>
              <p:tags r:id="rId17"/>
            </p:custDataLst>
          </p:nvPr>
        </p:nvCxnSpPr>
        <p:spPr>
          <a:xfrm>
            <a:off x="8379783" y="4498800"/>
            <a:ext cx="0" cy="112033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3" name="5639352"/>
          <p:cNvCxnSpPr/>
          <p:nvPr>
            <p:custDataLst>
              <p:tags r:id="rId18"/>
            </p:custDataLst>
          </p:nvPr>
        </p:nvCxnSpPr>
        <p:spPr>
          <a:xfrm>
            <a:off x="10340548" y="4498800"/>
            <a:ext cx="0" cy="112033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4" name="563563 33"/>
          <p:cNvCxnSpPr/>
          <p:nvPr>
            <p:custDataLst>
              <p:tags r:id="rId19"/>
            </p:custDataLst>
          </p:nvPr>
        </p:nvCxnSpPr>
        <p:spPr>
          <a:xfrm>
            <a:off x="4182223" y="4836883"/>
            <a:ext cx="0" cy="841245"/>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Freeform 37">
            <a:extLst>
              <a:ext uri="{FF2B5EF4-FFF2-40B4-BE49-F238E27FC236}">
                <a16:creationId xmlns:a16="http://schemas.microsoft.com/office/drawing/2014/main" id="{BF8B882F-27F4-47E8-BD71-4BBBC5E6EE89}"/>
              </a:ext>
            </a:extLst>
          </p:cNvPr>
          <p:cNvSpPr>
            <a:spLocks noEditPoints="1"/>
          </p:cNvSpPr>
          <p:nvPr/>
        </p:nvSpPr>
        <p:spPr bwMode="auto">
          <a:xfrm>
            <a:off x="1729718" y="2379582"/>
            <a:ext cx="285336" cy="455619"/>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sp>
        <p:nvSpPr>
          <p:cNvPr id="35" name="Freeform 63">
            <a:extLst>
              <a:ext uri="{FF2B5EF4-FFF2-40B4-BE49-F238E27FC236}">
                <a16:creationId xmlns:a16="http://schemas.microsoft.com/office/drawing/2014/main" id="{992A7ADB-29F3-4730-9695-3CD7AC846BF4}"/>
              </a:ext>
            </a:extLst>
          </p:cNvPr>
          <p:cNvSpPr>
            <a:spLocks noEditPoints="1"/>
          </p:cNvSpPr>
          <p:nvPr/>
        </p:nvSpPr>
        <p:spPr bwMode="auto">
          <a:xfrm>
            <a:off x="3841994" y="2066824"/>
            <a:ext cx="640433" cy="72741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nvGrpSpPr>
          <p:cNvPr id="36" name="组合 35">
            <a:extLst>
              <a:ext uri="{FF2B5EF4-FFF2-40B4-BE49-F238E27FC236}">
                <a16:creationId xmlns:a16="http://schemas.microsoft.com/office/drawing/2014/main" id="{CAD01154-9BA2-4EA4-9C96-B3AD695DBF39}"/>
              </a:ext>
            </a:extLst>
          </p:cNvPr>
          <p:cNvGrpSpPr/>
          <p:nvPr/>
        </p:nvGrpSpPr>
        <p:grpSpPr>
          <a:xfrm>
            <a:off x="8100710" y="2874289"/>
            <a:ext cx="532252" cy="433386"/>
            <a:chOff x="3922713" y="842963"/>
            <a:chExt cx="623888" cy="508001"/>
          </a:xfrm>
          <a:solidFill>
            <a:schemeClr val="bg1"/>
          </a:solidFill>
        </p:grpSpPr>
        <p:sp>
          <p:nvSpPr>
            <p:cNvPr id="37" name="Freeform 74">
              <a:extLst>
                <a:ext uri="{FF2B5EF4-FFF2-40B4-BE49-F238E27FC236}">
                  <a16:creationId xmlns:a16="http://schemas.microsoft.com/office/drawing/2014/main" id="{E26C70A0-953F-478E-827C-C5CFAF46F6E3}"/>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8" name="Freeform 75">
              <a:extLst>
                <a:ext uri="{FF2B5EF4-FFF2-40B4-BE49-F238E27FC236}">
                  <a16:creationId xmlns:a16="http://schemas.microsoft.com/office/drawing/2014/main" id="{5D0817CC-394D-47CF-B62C-81A3D2824C0F}"/>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sp>
        <p:nvSpPr>
          <p:cNvPr id="39" name="KSO_Shape">
            <a:extLst>
              <a:ext uri="{FF2B5EF4-FFF2-40B4-BE49-F238E27FC236}">
                <a16:creationId xmlns:a16="http://schemas.microsoft.com/office/drawing/2014/main" id="{AF7F53D8-0B7F-4D90-88A3-96BF29B28C4F}"/>
              </a:ext>
            </a:extLst>
          </p:cNvPr>
          <p:cNvSpPr>
            <a:spLocks/>
          </p:cNvSpPr>
          <p:nvPr/>
        </p:nvSpPr>
        <p:spPr bwMode="auto">
          <a:xfrm>
            <a:off x="6247039" y="2444971"/>
            <a:ext cx="428358" cy="32483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7963814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2300"/>
                            </p:stCondLst>
                            <p:childTnLst>
                              <p:par>
                                <p:cTn id="18" presetID="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4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6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0-#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16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18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par>
                          <p:cTn id="45" fill="hold">
                            <p:stCondLst>
                              <p:cond delay="4600"/>
                            </p:stCondLst>
                            <p:childTnLst>
                              <p:par>
                                <p:cTn id="46" presetID="2" presetClass="entr" presetSubtype="2"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1+#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1+#ppt_w/2"/>
                                          </p:val>
                                        </p:tav>
                                        <p:tav tm="100000">
                                          <p:val>
                                            <p:strVal val="#ppt_x"/>
                                          </p:val>
                                        </p:tav>
                                      </p:tavLst>
                                    </p:anim>
                                    <p:anim calcmode="lin" valueType="num">
                                      <p:cBhvr additive="base">
                                        <p:cTn id="53" dur="500" fill="hold"/>
                                        <p:tgtEl>
                                          <p:spTgt spid="26"/>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40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fill="hold"/>
                                        <p:tgtEl>
                                          <p:spTgt spid="29"/>
                                        </p:tgtEl>
                                        <p:attrNameLst>
                                          <p:attrName>ppt_x</p:attrName>
                                        </p:attrNameLst>
                                      </p:cBhvr>
                                      <p:tavLst>
                                        <p:tav tm="0">
                                          <p:val>
                                            <p:strVal val="0-#ppt_w/2"/>
                                          </p:val>
                                        </p:tav>
                                        <p:tav tm="100000">
                                          <p:val>
                                            <p:strVal val="#ppt_x"/>
                                          </p:val>
                                        </p:tav>
                                      </p:tavLst>
                                    </p:anim>
                                    <p:anim calcmode="lin" valueType="num">
                                      <p:cBhvr additive="base">
                                        <p:cTn id="57" dur="500" fill="hold"/>
                                        <p:tgtEl>
                                          <p:spTgt spid="29"/>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60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0-#ppt_w/2"/>
                                          </p:val>
                                        </p:tav>
                                        <p:tav tm="100000">
                                          <p:val>
                                            <p:strVal val="#ppt_x"/>
                                          </p:val>
                                        </p:tav>
                                      </p:tavLst>
                                    </p:anim>
                                    <p:anim calcmode="lin" valueType="num">
                                      <p:cBhvr additive="base">
                                        <p:cTn id="61" dur="500" fill="hold"/>
                                        <p:tgtEl>
                                          <p:spTgt spid="30"/>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80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10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nodeType="withEffect">
                                  <p:stCondLst>
                                    <p:cond delay="12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14" grpId="0" animBg="1" autoUpdateAnimBg="0"/>
      <p:bldP spid="15" grpId="0" animBg="1" autoUpdateAnimBg="0"/>
      <p:bldP spid="16" grpId="0" animBg="1"/>
      <p:bldP spid="11" grpId="0" animBg="1" autoUpdateAnimBg="0"/>
      <p:bldP spid="17" grpId="0"/>
      <p:bldP spid="18" grpId="0" animBg="1" autoUpdateAnimBg="0"/>
      <p:bldP spid="19" grpId="0"/>
      <p:bldP spid="21" grpId="0" animBg="1" autoUpdateAnimBg="0"/>
      <p:bldP spid="22" grpId="0" animBg="1" autoUpdateAnimBg="0"/>
      <p:bldP spid="23" grpId="0" animBg="1" autoUpdateAnimBg="0"/>
      <p:bldP spid="24" grpId="0"/>
      <p:bldP spid="25" grpId="0" animBg="1" autoUpdateAnimBg="0"/>
      <p:bldP spid="2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图片 168"/>
          <p:cNvPicPr>
            <a:picLocks noChangeAspect="1"/>
          </p:cNvPicPr>
          <p:nvPr/>
        </p:nvPicPr>
        <p:blipFill rotWithShape="1">
          <a:blip r:embed="rId3">
            <a:extLst>
              <a:ext uri="{28A0092B-C50C-407E-A947-70E740481C1C}">
                <a14:useLocalDpi xmlns:a14="http://schemas.microsoft.com/office/drawing/2010/main" val="0"/>
              </a:ext>
            </a:extLst>
          </a:blip>
          <a:srcRect l="29416" r="16491"/>
          <a:stretch/>
        </p:blipFill>
        <p:spPr>
          <a:xfrm>
            <a:off x="1387915" y="1855462"/>
            <a:ext cx="3086872" cy="4157872"/>
          </a:xfrm>
          <a:custGeom>
            <a:avLst/>
            <a:gdLst>
              <a:gd name="connsiteX0" fmla="*/ 0 w 1705100"/>
              <a:gd name="connsiteY0" fmla="*/ 0 h 2100195"/>
              <a:gd name="connsiteX1" fmla="*/ 1705100 w 1705100"/>
              <a:gd name="connsiteY1" fmla="*/ 0 h 2100195"/>
              <a:gd name="connsiteX2" fmla="*/ 1705100 w 1705100"/>
              <a:gd name="connsiteY2" fmla="*/ 2100195 h 2100195"/>
              <a:gd name="connsiteX3" fmla="*/ 0 w 1705100"/>
              <a:gd name="connsiteY3" fmla="*/ 2100195 h 2100195"/>
            </a:gdLst>
            <a:ahLst/>
            <a:cxnLst>
              <a:cxn ang="0">
                <a:pos x="connsiteX0" y="connsiteY0"/>
              </a:cxn>
              <a:cxn ang="0">
                <a:pos x="connsiteX1" y="connsiteY1"/>
              </a:cxn>
              <a:cxn ang="0">
                <a:pos x="connsiteX2" y="connsiteY2"/>
              </a:cxn>
              <a:cxn ang="0">
                <a:pos x="connsiteX3" y="connsiteY3"/>
              </a:cxn>
            </a:cxnLst>
            <a:rect l="l" t="t" r="r" b="b"/>
            <a:pathLst>
              <a:path w="1705100" h="2100195">
                <a:moveTo>
                  <a:pt x="0" y="0"/>
                </a:moveTo>
                <a:lnTo>
                  <a:pt x="1705100" y="0"/>
                </a:lnTo>
                <a:lnTo>
                  <a:pt x="1705100" y="2100195"/>
                </a:lnTo>
                <a:lnTo>
                  <a:pt x="0" y="2100195"/>
                </a:lnTo>
                <a:close/>
              </a:path>
            </a:pathLst>
          </a:custGeom>
        </p:spPr>
      </p:pic>
      <p:grpSp>
        <p:nvGrpSpPr>
          <p:cNvPr id="5" name="组合 4">
            <a:extLst>
              <a:ext uri="{FF2B5EF4-FFF2-40B4-BE49-F238E27FC236}">
                <a16:creationId xmlns:a16="http://schemas.microsoft.com/office/drawing/2014/main" id="{C1466942-277F-4CFC-807F-4A76305EEC70}"/>
              </a:ext>
            </a:extLst>
          </p:cNvPr>
          <p:cNvGrpSpPr/>
          <p:nvPr/>
        </p:nvGrpSpPr>
        <p:grpSpPr>
          <a:xfrm>
            <a:off x="5083073" y="1814040"/>
            <a:ext cx="3144689" cy="1342373"/>
            <a:chOff x="5083073" y="1814040"/>
            <a:chExt cx="3144689" cy="1342373"/>
          </a:xfrm>
        </p:grpSpPr>
        <p:sp>
          <p:nvSpPr>
            <p:cNvPr id="128" name="矩形 127"/>
            <p:cNvSpPr/>
            <p:nvPr/>
          </p:nvSpPr>
          <p:spPr>
            <a:xfrm>
              <a:off x="5083073" y="2448719"/>
              <a:ext cx="3144689" cy="7076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a:t>
              </a:r>
              <a:r>
                <a:rPr kumimoji="0" lang="en-US" altLang="zh-CN" sz="1333"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companyWuhan</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p>
          </p:txBody>
        </p:sp>
        <p:sp>
          <p:nvSpPr>
            <p:cNvPr id="83" name="椭圆 82"/>
            <p:cNvSpPr/>
            <p:nvPr/>
          </p:nvSpPr>
          <p:spPr>
            <a:xfrm>
              <a:off x="5128082" y="1814040"/>
              <a:ext cx="563143" cy="563143"/>
            </a:xfrm>
            <a:prstGeom prst="ellipse">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9" name="矩形 128"/>
            <p:cNvSpPr/>
            <p:nvPr/>
          </p:nvSpPr>
          <p:spPr>
            <a:xfrm>
              <a:off x="5697283" y="1931464"/>
              <a:ext cx="1903801" cy="3385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53" name="Freeform 37">
              <a:extLst>
                <a:ext uri="{FF2B5EF4-FFF2-40B4-BE49-F238E27FC236}">
                  <a16:creationId xmlns:a16="http://schemas.microsoft.com/office/drawing/2014/main" id="{2AF1B9B9-088F-4D9A-B141-60110121C217}"/>
                </a:ext>
              </a:extLst>
            </p:cNvPr>
            <p:cNvSpPr>
              <a:spLocks noEditPoints="1"/>
            </p:cNvSpPr>
            <p:nvPr/>
          </p:nvSpPr>
          <p:spPr bwMode="auto">
            <a:xfrm>
              <a:off x="5314076" y="1937899"/>
              <a:ext cx="191154" cy="305230"/>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grpSp>
      <p:grpSp>
        <p:nvGrpSpPr>
          <p:cNvPr id="3" name="组合 2">
            <a:extLst>
              <a:ext uri="{FF2B5EF4-FFF2-40B4-BE49-F238E27FC236}">
                <a16:creationId xmlns:a16="http://schemas.microsoft.com/office/drawing/2014/main" id="{A8D14442-CD79-4AD1-9934-007C85A1A33B}"/>
              </a:ext>
            </a:extLst>
          </p:cNvPr>
          <p:cNvGrpSpPr/>
          <p:nvPr/>
        </p:nvGrpSpPr>
        <p:grpSpPr>
          <a:xfrm>
            <a:off x="8488512" y="3966682"/>
            <a:ext cx="3144689" cy="1342373"/>
            <a:chOff x="8488512" y="3966682"/>
            <a:chExt cx="3144689" cy="1342373"/>
          </a:xfrm>
        </p:grpSpPr>
        <p:sp>
          <p:nvSpPr>
            <p:cNvPr id="155" name="矩形 154"/>
            <p:cNvSpPr/>
            <p:nvPr/>
          </p:nvSpPr>
          <p:spPr>
            <a:xfrm>
              <a:off x="8488512" y="4601361"/>
              <a:ext cx="3144689" cy="7076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a:t>
              </a:r>
              <a:r>
                <a:rPr kumimoji="0" lang="en-US" altLang="zh-CN" sz="1333"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companyWuhan</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p>
          </p:txBody>
        </p:sp>
        <p:sp>
          <p:nvSpPr>
            <p:cNvPr id="156" name="椭圆 155"/>
            <p:cNvSpPr/>
            <p:nvPr/>
          </p:nvSpPr>
          <p:spPr>
            <a:xfrm>
              <a:off x="8533521" y="3966682"/>
              <a:ext cx="563143" cy="563143"/>
            </a:xfrm>
            <a:prstGeom prst="ellipse">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7" name="矩形 156"/>
            <p:cNvSpPr/>
            <p:nvPr/>
          </p:nvSpPr>
          <p:spPr>
            <a:xfrm>
              <a:off x="9102723" y="4084106"/>
              <a:ext cx="1903801" cy="3385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54" name="Freeform 63">
              <a:extLst>
                <a:ext uri="{FF2B5EF4-FFF2-40B4-BE49-F238E27FC236}">
                  <a16:creationId xmlns:a16="http://schemas.microsoft.com/office/drawing/2014/main" id="{C6F38CD7-9764-4F02-86E6-897BE7F39C1C}"/>
                </a:ext>
              </a:extLst>
            </p:cNvPr>
            <p:cNvSpPr>
              <a:spLocks noEditPoints="1"/>
            </p:cNvSpPr>
            <p:nvPr/>
          </p:nvSpPr>
          <p:spPr bwMode="auto">
            <a:xfrm>
              <a:off x="8670189" y="4074581"/>
              <a:ext cx="293571" cy="333443"/>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nvGrpSpPr>
          <p:cNvPr id="2" name="组合 1">
            <a:extLst>
              <a:ext uri="{FF2B5EF4-FFF2-40B4-BE49-F238E27FC236}">
                <a16:creationId xmlns:a16="http://schemas.microsoft.com/office/drawing/2014/main" id="{26E25E31-2A86-4A09-A1D8-5A75FFFB9B26}"/>
              </a:ext>
            </a:extLst>
          </p:cNvPr>
          <p:cNvGrpSpPr/>
          <p:nvPr/>
        </p:nvGrpSpPr>
        <p:grpSpPr>
          <a:xfrm>
            <a:off x="5083073" y="3966682"/>
            <a:ext cx="3144689" cy="1342373"/>
            <a:chOff x="5083073" y="3966682"/>
            <a:chExt cx="3144689" cy="1342373"/>
          </a:xfrm>
        </p:grpSpPr>
        <p:sp>
          <p:nvSpPr>
            <p:cNvPr id="143" name="矩形 142"/>
            <p:cNvSpPr/>
            <p:nvPr/>
          </p:nvSpPr>
          <p:spPr>
            <a:xfrm>
              <a:off x="5083073" y="4601361"/>
              <a:ext cx="3144689" cy="7076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a:t>
              </a:r>
              <a:r>
                <a:rPr kumimoji="0" lang="en-US" altLang="zh-CN" sz="1333"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companyWuhan</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p>
          </p:txBody>
        </p:sp>
        <p:sp>
          <p:nvSpPr>
            <p:cNvPr id="147" name="椭圆 146"/>
            <p:cNvSpPr/>
            <p:nvPr/>
          </p:nvSpPr>
          <p:spPr>
            <a:xfrm>
              <a:off x="5128082" y="3966682"/>
              <a:ext cx="563143" cy="563143"/>
            </a:xfrm>
            <a:prstGeom prst="ellipse">
              <a:avLst/>
            </a:pr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6" name="矩形 145"/>
            <p:cNvSpPr/>
            <p:nvPr/>
          </p:nvSpPr>
          <p:spPr>
            <a:xfrm>
              <a:off x="5697284" y="4084106"/>
              <a:ext cx="1903801" cy="3385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grpSp>
          <p:nvGrpSpPr>
            <p:cNvPr id="55" name="组合 54">
              <a:extLst>
                <a:ext uri="{FF2B5EF4-FFF2-40B4-BE49-F238E27FC236}">
                  <a16:creationId xmlns:a16="http://schemas.microsoft.com/office/drawing/2014/main" id="{F30C749F-A9FE-47D4-B92D-10411AA8CBCD}"/>
                </a:ext>
              </a:extLst>
            </p:cNvPr>
            <p:cNvGrpSpPr/>
            <p:nvPr/>
          </p:nvGrpSpPr>
          <p:grpSpPr>
            <a:xfrm>
              <a:off x="5226094" y="4074581"/>
              <a:ext cx="325911" cy="265372"/>
              <a:chOff x="3922713" y="842963"/>
              <a:chExt cx="623888" cy="508001"/>
            </a:xfrm>
            <a:solidFill>
              <a:schemeClr val="bg1"/>
            </a:solidFill>
          </p:grpSpPr>
          <p:sp>
            <p:nvSpPr>
              <p:cNvPr id="56" name="Freeform 74">
                <a:extLst>
                  <a:ext uri="{FF2B5EF4-FFF2-40B4-BE49-F238E27FC236}">
                    <a16:creationId xmlns:a16="http://schemas.microsoft.com/office/drawing/2014/main" id="{DEDF134A-5072-4F71-A434-FDDEF7890671}"/>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57" name="Freeform 75">
                <a:extLst>
                  <a:ext uri="{FF2B5EF4-FFF2-40B4-BE49-F238E27FC236}">
                    <a16:creationId xmlns:a16="http://schemas.microsoft.com/office/drawing/2014/main" id="{27D5A495-813F-4D29-A8E2-3F71467BC879}"/>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grpSp>
      <p:grpSp>
        <p:nvGrpSpPr>
          <p:cNvPr id="6" name="组合 5">
            <a:extLst>
              <a:ext uri="{FF2B5EF4-FFF2-40B4-BE49-F238E27FC236}">
                <a16:creationId xmlns:a16="http://schemas.microsoft.com/office/drawing/2014/main" id="{B8F5EA44-460A-4EA2-A9AA-C89DAEB4D702}"/>
              </a:ext>
            </a:extLst>
          </p:cNvPr>
          <p:cNvGrpSpPr/>
          <p:nvPr/>
        </p:nvGrpSpPr>
        <p:grpSpPr>
          <a:xfrm>
            <a:off x="8488512" y="1814040"/>
            <a:ext cx="3144689" cy="1342373"/>
            <a:chOff x="8488512" y="1814040"/>
            <a:chExt cx="3144689" cy="1342373"/>
          </a:xfrm>
        </p:grpSpPr>
        <p:sp>
          <p:nvSpPr>
            <p:cNvPr id="131" name="矩形 130"/>
            <p:cNvSpPr/>
            <p:nvPr/>
          </p:nvSpPr>
          <p:spPr>
            <a:xfrm>
              <a:off x="8488512" y="2448719"/>
              <a:ext cx="3144689" cy="7076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a:t>
              </a:r>
              <a:r>
                <a:rPr kumimoji="0" lang="en-US" altLang="zh-CN" sz="1333"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companyWuhan</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0" lang="zh-CN" altLang="en-US"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333"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p>
          </p:txBody>
        </p:sp>
        <p:grpSp>
          <p:nvGrpSpPr>
            <p:cNvPr id="4" name="组合 3">
              <a:extLst>
                <a:ext uri="{FF2B5EF4-FFF2-40B4-BE49-F238E27FC236}">
                  <a16:creationId xmlns:a16="http://schemas.microsoft.com/office/drawing/2014/main" id="{EA652D82-7F0A-4C9F-9E69-42F22EC89F49}"/>
                </a:ext>
              </a:extLst>
            </p:cNvPr>
            <p:cNvGrpSpPr/>
            <p:nvPr/>
          </p:nvGrpSpPr>
          <p:grpSpPr>
            <a:xfrm>
              <a:off x="8533521" y="1814040"/>
              <a:ext cx="2473003" cy="563143"/>
              <a:chOff x="8533521" y="1814040"/>
              <a:chExt cx="2473003" cy="563143"/>
            </a:xfrm>
          </p:grpSpPr>
          <p:sp>
            <p:nvSpPr>
              <p:cNvPr id="135" name="椭圆 134"/>
              <p:cNvSpPr/>
              <p:nvPr/>
            </p:nvSpPr>
            <p:spPr>
              <a:xfrm>
                <a:off x="8533521" y="1814040"/>
                <a:ext cx="563143" cy="563143"/>
              </a:xfrm>
              <a:prstGeom prst="ellipse">
                <a:avLst/>
              </a:pr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4" name="矩形 133"/>
              <p:cNvSpPr/>
              <p:nvPr/>
            </p:nvSpPr>
            <p:spPr>
              <a:xfrm>
                <a:off x="9102723" y="1931464"/>
                <a:ext cx="1903801" cy="33855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58" name="KSO_Shape">
                <a:extLst>
                  <a:ext uri="{FF2B5EF4-FFF2-40B4-BE49-F238E27FC236}">
                    <a16:creationId xmlns:a16="http://schemas.microsoft.com/office/drawing/2014/main" id="{ECA39695-E591-4C85-A2E4-3244A5AA9AAE}"/>
                  </a:ext>
                </a:extLst>
              </p:cNvPr>
              <p:cNvSpPr>
                <a:spLocks/>
              </p:cNvSpPr>
              <p:nvPr/>
            </p:nvSpPr>
            <p:spPr bwMode="auto">
              <a:xfrm>
                <a:off x="8660664" y="1978856"/>
                <a:ext cx="308856" cy="234216"/>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spTree>
    <p:extLst>
      <p:ext uri="{BB962C8B-B14F-4D97-AF65-F5344CB8AC3E}">
        <p14:creationId xmlns:p14="http://schemas.microsoft.com/office/powerpoint/2010/main" val="2085876006"/>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2500"/>
                            </p:stCondLst>
                            <p:childTnLst>
                              <p:par>
                                <p:cTn id="21" presetID="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30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_淘宝网chenying0907出品 18"/>
          <p:cNvPicPr>
            <a:picLocks noChangeAspect="1"/>
          </p:cNvPicPr>
          <p:nvPr>
            <p:custDataLst>
              <p:tags r:id="rId1"/>
            </p:custDataLst>
          </p:nvPr>
        </p:nvPicPr>
        <p:blipFill>
          <a:blip r:embed="rId9" cstate="email">
            <a:extLst>
              <a:ext uri="{BEBA8EAE-BF5A-486C-A8C5-ECC9F3942E4B}">
                <a14:imgProps xmlns:a14="http://schemas.microsoft.com/office/drawing/2010/main">
                  <a14:imgLayer r:embed="rId10">
                    <a14:imgEffect>
                      <a14:colorTemperature colorTemp="5900"/>
                    </a14:imgEffect>
                  </a14:imgLayer>
                </a14:imgProps>
              </a:ext>
              <a:ext uri="{28A0092B-C50C-407E-A947-70E740481C1C}">
                <a14:useLocalDpi xmlns:a14="http://schemas.microsoft.com/office/drawing/2010/main"/>
              </a:ext>
            </a:extLst>
          </a:blip>
          <a:srcRect l="1536" t="12577" b="30527"/>
          <a:stretch>
            <a:fillRect/>
          </a:stretch>
        </p:blipFill>
        <p:spPr>
          <a:xfrm>
            <a:off x="1" y="1638301"/>
            <a:ext cx="12211051" cy="3619500"/>
          </a:xfrm>
          <a:custGeom>
            <a:avLst/>
            <a:gdLst>
              <a:gd name="connsiteX0" fmla="*/ 0 w 12211051"/>
              <a:gd name="connsiteY0" fmla="*/ 0 h 3619500"/>
              <a:gd name="connsiteX1" fmla="*/ 12211051 w 12211051"/>
              <a:gd name="connsiteY1" fmla="*/ 0 h 3619500"/>
              <a:gd name="connsiteX2" fmla="*/ 12211051 w 12211051"/>
              <a:gd name="connsiteY2" fmla="*/ 3619500 h 3619500"/>
              <a:gd name="connsiteX3" fmla="*/ 0 w 12211051"/>
              <a:gd name="connsiteY3" fmla="*/ 3619500 h 3619500"/>
            </a:gdLst>
            <a:ahLst/>
            <a:cxnLst>
              <a:cxn ang="0">
                <a:pos x="connsiteX0" y="connsiteY0"/>
              </a:cxn>
              <a:cxn ang="0">
                <a:pos x="connsiteX1" y="connsiteY1"/>
              </a:cxn>
              <a:cxn ang="0">
                <a:pos x="connsiteX2" y="connsiteY2"/>
              </a:cxn>
              <a:cxn ang="0">
                <a:pos x="connsiteX3" y="connsiteY3"/>
              </a:cxn>
            </a:cxnLst>
            <a:rect l="l" t="t" r="r" b="b"/>
            <a:pathLst>
              <a:path w="12211051" h="3619500">
                <a:moveTo>
                  <a:pt x="0" y="0"/>
                </a:moveTo>
                <a:lnTo>
                  <a:pt x="12211051" y="0"/>
                </a:lnTo>
                <a:lnTo>
                  <a:pt x="12211051" y="3619500"/>
                </a:lnTo>
                <a:lnTo>
                  <a:pt x="0" y="3619500"/>
                </a:lnTo>
                <a:close/>
              </a:path>
            </a:pathLst>
          </a:custGeom>
        </p:spPr>
      </p:pic>
      <p:sp>
        <p:nvSpPr>
          <p:cNvPr id="15" name="PA_淘宝网chenying0907出品 14"/>
          <p:cNvSpPr/>
          <p:nvPr>
            <p:custDataLst>
              <p:tags r:id="rId2"/>
            </p:custDataLst>
          </p:nvPr>
        </p:nvSpPr>
        <p:spPr>
          <a:xfrm>
            <a:off x="8001001" y="1638301"/>
            <a:ext cx="4191001" cy="3619500"/>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PA_淘宝网chenying0907出品 19"/>
          <p:cNvSpPr/>
          <p:nvPr>
            <p:custDataLst>
              <p:tags r:id="rId3"/>
            </p:custDataLst>
          </p:nvPr>
        </p:nvSpPr>
        <p:spPr>
          <a:xfrm>
            <a:off x="8283277" y="3299549"/>
            <a:ext cx="3596947" cy="193899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Lorem ipsum dolor sit amet, consectetur adipisicing elit, sed do eiusmod tempor incididunt ut labore et dolore magna aliqua. </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cxnSp>
        <p:nvCxnSpPr>
          <p:cNvPr id="22" name="PA_淘宝网chenying0907出品 21"/>
          <p:cNvCxnSpPr/>
          <p:nvPr>
            <p:custDataLst>
              <p:tags r:id="rId4"/>
            </p:custDataLst>
          </p:nvPr>
        </p:nvCxnSpPr>
        <p:spPr>
          <a:xfrm>
            <a:off x="8347583" y="2050027"/>
            <a:ext cx="5751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PA_淘宝网chenying0907出品 22"/>
          <p:cNvSpPr txBox="1"/>
          <p:nvPr>
            <p:custDataLst>
              <p:tags r:id="rId5"/>
            </p:custDataLst>
          </p:nvPr>
        </p:nvSpPr>
        <p:spPr>
          <a:xfrm>
            <a:off x="8259095" y="2566217"/>
            <a:ext cx="2580973"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4" name="PA_淘宝网chenying0907出品 23"/>
          <p:cNvSpPr/>
          <p:nvPr>
            <p:custDataLst>
              <p:tags r:id="rId6"/>
            </p:custDataLst>
          </p:nvPr>
        </p:nvSpPr>
        <p:spPr>
          <a:xfrm>
            <a:off x="261678" y="5545801"/>
            <a:ext cx="11692287" cy="584775"/>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Lorem ipsum dolor sit amet, consectetur adipisicing elit, sed do eiusmod tempor incididunt ut labore et dolore magna aliqua. Ut enim ad minim veniam, quis nostrud exercitation ullamcol aboris nisi ut aliquip ex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commodo</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Tree>
    <p:extLst>
      <p:ext uri="{BB962C8B-B14F-4D97-AF65-F5344CB8AC3E}">
        <p14:creationId xmlns:p14="http://schemas.microsoft.com/office/powerpoint/2010/main" val="156179578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20" grpId="0" animBg="1" autoUpdateAnimBg="0"/>
      <p:bldP spid="23" grpId="0"/>
      <p:bldP spid="2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88049" y="2634193"/>
            <a:ext cx="7140632" cy="3793252"/>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21289283">
            <a:off x="482703" y="-1638186"/>
            <a:ext cx="4108450" cy="387985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1630460" y="2010844"/>
            <a:ext cx="7042150" cy="7042150"/>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609698" y="3030019"/>
            <a:ext cx="5000625" cy="5002213"/>
          </a:xfrm>
          <a:prstGeom prst="ellips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825598" y="2814119"/>
            <a:ext cx="5434013" cy="5435600"/>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198340" y="2679181"/>
            <a:ext cx="1965325" cy="588963"/>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309965" y="5608119"/>
            <a:ext cx="433388" cy="1374775"/>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4971856" y="2090844"/>
            <a:ext cx="281784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30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END</a:t>
            </a:r>
            <a:endParaRPr kumimoji="0" lang="zh-CN" altLang="en-US" sz="8800" b="1" i="0" u="none" strike="noStrike" kern="1200" cap="none" spc="-30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5465345" y="3268144"/>
            <a:ext cx="701262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THANK YOU </a:t>
            </a:r>
            <a:r>
              <a:rPr kumimoji="0" lang="zh-CN" altLang="en-US"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感谢聆听</a:t>
            </a: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21101092">
            <a:off x="-826397" y="-521393"/>
            <a:ext cx="4152900" cy="3257550"/>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文本框 18">
            <a:extLst>
              <a:ext uri="{FF2B5EF4-FFF2-40B4-BE49-F238E27FC236}">
                <a16:creationId xmlns:a16="http://schemas.microsoft.com/office/drawing/2014/main" id="{77E47593-68A4-470E-B4B0-A67F32071BFB}"/>
              </a:ext>
            </a:extLst>
          </p:cNvPr>
          <p:cNvSpPr txBox="1"/>
          <p:nvPr/>
        </p:nvSpPr>
        <p:spPr>
          <a:xfrm>
            <a:off x="5767977" y="4199180"/>
            <a:ext cx="5006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83F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汇报部门：读爱礼坊       汇报人 ：读爱礼坊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a:extLst>
              <a:ext uri="{FF2B5EF4-FFF2-40B4-BE49-F238E27FC236}">
                <a16:creationId xmlns:a16="http://schemas.microsoft.com/office/drawing/2014/main" id="{D284DE5C-CEE9-47B8-BC22-3513782122B7}"/>
              </a:ext>
            </a:extLst>
          </p:cNvPr>
          <p:cNvPicPr>
            <a:picLocks noChangeAspect="1"/>
          </p:cNvPicPr>
          <p:nvPr/>
        </p:nvPicPr>
        <p:blipFill>
          <a:blip r:embed="rId5"/>
          <a:stretch>
            <a:fillRect/>
          </a:stretch>
        </p:blipFill>
        <p:spPr>
          <a:xfrm>
            <a:off x="4860934" y="4890962"/>
            <a:ext cx="436337" cy="1810619"/>
          </a:xfrm>
          <a:prstGeom prst="rect">
            <a:avLst/>
          </a:prstGeom>
        </p:spPr>
      </p:pic>
      <p:pic>
        <p:nvPicPr>
          <p:cNvPr id="21" name="图片 20">
            <a:extLst>
              <a:ext uri="{FF2B5EF4-FFF2-40B4-BE49-F238E27FC236}">
                <a16:creationId xmlns:a16="http://schemas.microsoft.com/office/drawing/2014/main" id="{DAE9390D-7CAB-4ACC-B96D-5C5B680C978D}"/>
              </a:ext>
            </a:extLst>
          </p:cNvPr>
          <p:cNvPicPr>
            <a:picLocks noChangeAspect="1"/>
          </p:cNvPicPr>
          <p:nvPr/>
        </p:nvPicPr>
        <p:blipFill>
          <a:blip r:embed="rId5"/>
          <a:stretch>
            <a:fillRect/>
          </a:stretch>
        </p:blipFill>
        <p:spPr>
          <a:xfrm rot="16997711">
            <a:off x="2671609" y="1643786"/>
            <a:ext cx="436337" cy="1810619"/>
          </a:xfrm>
          <a:prstGeom prst="rect">
            <a:avLst/>
          </a:prstGeom>
        </p:spPr>
      </p:pic>
      <p:pic>
        <p:nvPicPr>
          <p:cNvPr id="13" name="图片 12">
            <a:extLst>
              <a:ext uri="{FF2B5EF4-FFF2-40B4-BE49-F238E27FC236}">
                <a16:creationId xmlns:a16="http://schemas.microsoft.com/office/drawing/2014/main" id="{6BBD400B-6D23-427A-9804-3BB2F0293EA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651999" y="-499148"/>
            <a:ext cx="2944259" cy="2944259"/>
          </a:xfrm>
          <a:prstGeom prst="rect">
            <a:avLst/>
          </a:prstGeom>
        </p:spPr>
      </p:pic>
    </p:spTree>
    <p:extLst>
      <p:ext uri="{BB962C8B-B14F-4D97-AF65-F5344CB8AC3E}">
        <p14:creationId xmlns:p14="http://schemas.microsoft.com/office/powerpoint/2010/main" val="748639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1+#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30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2" presetClass="entr" presetSubtype="2"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1+#ppt_w/2"/>
                                          </p:val>
                                        </p:tav>
                                        <p:tav tm="100000">
                                          <p:val>
                                            <p:strVal val="#ppt_x"/>
                                          </p:val>
                                        </p:tav>
                                      </p:tavLst>
                                    </p:anim>
                                    <p:anim calcmode="lin" valueType="num">
                                      <p:cBhvr additive="base">
                                        <p:cTn id="7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7" grpId="0"/>
      <p:bldP spid="18" grpId="0"/>
      <p:bldP spid="12" grpId="0" animBg="1"/>
      <p:bldP spid="19" grpId="0"/>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1D87C-96B1-4FB9-A90C-E3ACEC0A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689" y="3407153"/>
            <a:ext cx="2593029" cy="2593029"/>
          </a:xfrm>
          <a:prstGeom prst="rect">
            <a:avLst/>
          </a:prstGeom>
        </p:spPr>
      </p:pic>
      <p:pic>
        <p:nvPicPr>
          <p:cNvPr id="3" name="图片 2" descr="图片包含 人员, 服装, 墙壁, 妇女&#10;&#10;已生成极高可信度的说明">
            <a:extLst>
              <a:ext uri="{FF2B5EF4-FFF2-40B4-BE49-F238E27FC236}">
                <a16:creationId xmlns:a16="http://schemas.microsoft.com/office/drawing/2014/main" id="{9D22897E-3899-4268-9E86-D4AFC0A2E25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559" b="97820" l="9984" r="89962">
                        <a14:foregroundMark x1="73466" y1="79855" x2="67223" y2="85991"/>
                        <a14:foregroundMark x1="67223" y1="85991" x2="60172" y2="89705"/>
                        <a14:foregroundMark x1="60172" y1="89705" x2="57777" y2="93096"/>
                        <a14:foregroundMark x1="57777" y1="93096" x2="51346" y2="97820"/>
                        <a14:foregroundMark x1="61598" y1="9003" x2="64882" y2="8559"/>
                        <a14:foregroundMark x1="64882" y1="8559" x2="66738" y2="9568"/>
                        <a14:foregroundMark x1="56593" y1="26887" x2="57024" y2="27614"/>
                      </a14:backgroundRemoval>
                    </a14:imgEffect>
                  </a14:imgLayer>
                </a14:imgProps>
              </a:ext>
              <a:ext uri="{28A0092B-C50C-407E-A947-70E740481C1C}">
                <a14:useLocalDpi xmlns:a14="http://schemas.microsoft.com/office/drawing/2010/main" val="0"/>
              </a:ext>
            </a:extLst>
          </a:blip>
          <a:srcRect l="43639" r="17931"/>
          <a:stretch>
            <a:fillRect/>
          </a:stretch>
        </p:blipFill>
        <p:spPr>
          <a:xfrm>
            <a:off x="12492" y="-218721"/>
            <a:ext cx="4079301" cy="7076540"/>
          </a:xfrm>
          <a:custGeom>
            <a:avLst/>
            <a:gdLst>
              <a:gd name="connsiteX0" fmla="*/ 4169934 w 5929067"/>
              <a:gd name="connsiteY0" fmla="*/ 2901504 h 10285413"/>
              <a:gd name="connsiteX1" fmla="*/ 4176557 w 5929067"/>
              <a:gd name="connsiteY1" fmla="*/ 3007246 h 10285413"/>
              <a:gd name="connsiteX2" fmla="*/ 4208307 w 5929067"/>
              <a:gd name="connsiteY2" fmla="*/ 3280296 h 10285413"/>
              <a:gd name="connsiteX3" fmla="*/ 4262282 w 5929067"/>
              <a:gd name="connsiteY3" fmla="*/ 3562871 h 10285413"/>
              <a:gd name="connsiteX4" fmla="*/ 4484532 w 5929067"/>
              <a:gd name="connsiteY4" fmla="*/ 4058171 h 10285413"/>
              <a:gd name="connsiteX5" fmla="*/ 4652807 w 5929067"/>
              <a:gd name="connsiteY5" fmla="*/ 4331221 h 10285413"/>
              <a:gd name="connsiteX6" fmla="*/ 4906807 w 5929067"/>
              <a:gd name="connsiteY6" fmla="*/ 4455046 h 10285413"/>
              <a:gd name="connsiteX7" fmla="*/ 4941732 w 5929067"/>
              <a:gd name="connsiteY7" fmla="*/ 4156596 h 10285413"/>
              <a:gd name="connsiteX8" fmla="*/ 4573432 w 5929067"/>
              <a:gd name="connsiteY8" fmla="*/ 3597796 h 10285413"/>
              <a:gd name="connsiteX9" fmla="*/ 4201957 w 5929067"/>
              <a:gd name="connsiteY9" fmla="*/ 2940571 h 10285413"/>
              <a:gd name="connsiteX10" fmla="*/ 4169934 w 5929067"/>
              <a:gd name="connsiteY10" fmla="*/ 2901504 h 10285413"/>
              <a:gd name="connsiteX11" fmla="*/ 2004857 w 5929067"/>
              <a:gd name="connsiteY11" fmla="*/ 2842146 h 10285413"/>
              <a:gd name="connsiteX12" fmla="*/ 1519082 w 5929067"/>
              <a:gd name="connsiteY12" fmla="*/ 3070746 h 10285413"/>
              <a:gd name="connsiteX13" fmla="*/ 1519082 w 5929067"/>
              <a:gd name="connsiteY13" fmla="*/ 4108971 h 10285413"/>
              <a:gd name="connsiteX14" fmla="*/ 1719107 w 5929067"/>
              <a:gd name="connsiteY14" fmla="*/ 4258196 h 10285413"/>
              <a:gd name="connsiteX15" fmla="*/ 1795307 w 5929067"/>
              <a:gd name="connsiteY15" fmla="*/ 4112146 h 10285413"/>
              <a:gd name="connsiteX16" fmla="*/ 1941357 w 5929067"/>
              <a:gd name="connsiteY16" fmla="*/ 3626371 h 10285413"/>
              <a:gd name="connsiteX17" fmla="*/ 2004857 w 5929067"/>
              <a:gd name="connsiteY17" fmla="*/ 3219971 h 10285413"/>
              <a:gd name="connsiteX18" fmla="*/ 2004857 w 5929067"/>
              <a:gd name="connsiteY18" fmla="*/ 2842146 h 10285413"/>
              <a:gd name="connsiteX19" fmla="*/ 0 w 5929067"/>
              <a:gd name="connsiteY19" fmla="*/ 0 h 10285413"/>
              <a:gd name="connsiteX20" fmla="*/ 5929067 w 5929067"/>
              <a:gd name="connsiteY20" fmla="*/ 0 h 10285413"/>
              <a:gd name="connsiteX21" fmla="*/ 5929067 w 5929067"/>
              <a:gd name="connsiteY21" fmla="*/ 10285413 h 10285413"/>
              <a:gd name="connsiteX22" fmla="*/ 0 w 5929067"/>
              <a:gd name="connsiteY22"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9067" h="10285413">
                <a:moveTo>
                  <a:pt x="4169934" y="2901504"/>
                </a:moveTo>
                <a:cubicBezTo>
                  <a:pt x="4153241" y="2893145"/>
                  <a:pt x="4175764" y="2964780"/>
                  <a:pt x="4176557" y="3007246"/>
                </a:cubicBezTo>
                <a:cubicBezTo>
                  <a:pt x="4177615" y="3063867"/>
                  <a:pt x="4194020" y="3187692"/>
                  <a:pt x="4208307" y="3280296"/>
                </a:cubicBezTo>
                <a:cubicBezTo>
                  <a:pt x="4222594" y="3372900"/>
                  <a:pt x="4216245" y="3433225"/>
                  <a:pt x="4262282" y="3562871"/>
                </a:cubicBezTo>
                <a:cubicBezTo>
                  <a:pt x="4308319" y="3692517"/>
                  <a:pt x="4419445" y="3930113"/>
                  <a:pt x="4484532" y="4058171"/>
                </a:cubicBezTo>
                <a:cubicBezTo>
                  <a:pt x="4549620" y="4186229"/>
                  <a:pt x="4582428" y="4265075"/>
                  <a:pt x="4652807" y="4331221"/>
                </a:cubicBezTo>
                <a:cubicBezTo>
                  <a:pt x="4723186" y="4397367"/>
                  <a:pt x="4863415" y="4476213"/>
                  <a:pt x="4906807" y="4455046"/>
                </a:cubicBezTo>
                <a:lnTo>
                  <a:pt x="4941732" y="4156596"/>
                </a:lnTo>
                <a:cubicBezTo>
                  <a:pt x="4818965" y="3970329"/>
                  <a:pt x="4694611" y="3797821"/>
                  <a:pt x="4573432" y="3597796"/>
                </a:cubicBezTo>
                <a:cubicBezTo>
                  <a:pt x="4452253" y="3397771"/>
                  <a:pt x="4268103" y="3038996"/>
                  <a:pt x="4201957" y="2940571"/>
                </a:cubicBezTo>
                <a:cubicBezTo>
                  <a:pt x="4185421" y="2915965"/>
                  <a:pt x="4175499" y="2904290"/>
                  <a:pt x="4169934" y="2901504"/>
                </a:cubicBezTo>
                <a:close/>
                <a:moveTo>
                  <a:pt x="2004857" y="2842146"/>
                </a:moveTo>
                <a:lnTo>
                  <a:pt x="1519082" y="3070746"/>
                </a:lnTo>
                <a:cubicBezTo>
                  <a:pt x="1440236" y="3280296"/>
                  <a:pt x="1519082" y="3762896"/>
                  <a:pt x="1519082" y="4108971"/>
                </a:cubicBezTo>
                <a:cubicBezTo>
                  <a:pt x="1552419" y="4306879"/>
                  <a:pt x="1719107" y="4258196"/>
                  <a:pt x="1719107" y="4258196"/>
                </a:cubicBezTo>
                <a:cubicBezTo>
                  <a:pt x="1765144" y="4258725"/>
                  <a:pt x="1758265" y="4217450"/>
                  <a:pt x="1795307" y="4112146"/>
                </a:cubicBezTo>
                <a:cubicBezTo>
                  <a:pt x="1832349" y="4006842"/>
                  <a:pt x="1906432" y="3775067"/>
                  <a:pt x="1941357" y="3626371"/>
                </a:cubicBezTo>
                <a:cubicBezTo>
                  <a:pt x="1976282" y="3477675"/>
                  <a:pt x="1994274" y="3350675"/>
                  <a:pt x="2004857" y="3219971"/>
                </a:cubicBezTo>
                <a:cubicBezTo>
                  <a:pt x="2015440" y="3089267"/>
                  <a:pt x="2010148" y="2965706"/>
                  <a:pt x="2004857" y="2842146"/>
                </a:cubicBezTo>
                <a:close/>
                <a:moveTo>
                  <a:pt x="0" y="0"/>
                </a:moveTo>
                <a:lnTo>
                  <a:pt x="5929067" y="0"/>
                </a:lnTo>
                <a:lnTo>
                  <a:pt x="5929067" y="10285413"/>
                </a:lnTo>
                <a:lnTo>
                  <a:pt x="0" y="10285413"/>
                </a:lnTo>
                <a:close/>
              </a:path>
            </a:pathLst>
          </a:custGeom>
        </p:spPr>
      </p:pic>
      <p:cxnSp>
        <p:nvCxnSpPr>
          <p:cNvPr id="4" name="直接连接符 3">
            <a:extLst>
              <a:ext uri="{FF2B5EF4-FFF2-40B4-BE49-F238E27FC236}">
                <a16:creationId xmlns:a16="http://schemas.microsoft.com/office/drawing/2014/main" id="{5BF714E3-D50F-4D8E-940F-FE580C63F617}"/>
              </a:ext>
            </a:extLst>
          </p:cNvPr>
          <p:cNvCxnSpPr/>
          <p:nvPr/>
        </p:nvCxnSpPr>
        <p:spPr>
          <a:xfrm>
            <a:off x="7184573" y="3362021"/>
            <a:ext cx="0" cy="2692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A9B1C3D-83BF-4B8C-B1CA-5A915AEC8481}"/>
              </a:ext>
            </a:extLst>
          </p:cNvPr>
          <p:cNvSpPr/>
          <p:nvPr/>
        </p:nvSpPr>
        <p:spPr>
          <a:xfrm>
            <a:off x="7561661" y="3409417"/>
            <a:ext cx="3313611" cy="2569189"/>
          </a:xfrm>
          <a:custGeom>
            <a:avLst/>
            <a:gdLst/>
            <a:ahLst/>
            <a:cxnLst/>
            <a:rect l="l" t="t" r="r" b="b"/>
            <a:pathLst>
              <a:path w="4971064" h="3854285">
                <a:moveTo>
                  <a:pt x="65856" y="3650679"/>
                </a:moveTo>
                <a:lnTo>
                  <a:pt x="65856" y="3783489"/>
                </a:lnTo>
                <a:lnTo>
                  <a:pt x="276597" y="3783489"/>
                </a:lnTo>
                <a:lnTo>
                  <a:pt x="276597" y="3650679"/>
                </a:lnTo>
                <a:close/>
                <a:moveTo>
                  <a:pt x="3523673" y="3580432"/>
                </a:moveTo>
                <a:lnTo>
                  <a:pt x="3831003" y="3580432"/>
                </a:lnTo>
                <a:lnTo>
                  <a:pt x="3831003" y="3660557"/>
                </a:lnTo>
                <a:lnTo>
                  <a:pt x="3724535" y="3751659"/>
                </a:lnTo>
                <a:lnTo>
                  <a:pt x="3849662" y="3854285"/>
                </a:lnTo>
                <a:lnTo>
                  <a:pt x="3767342" y="3854285"/>
                </a:lnTo>
                <a:lnTo>
                  <a:pt x="3681728" y="3783489"/>
                </a:lnTo>
                <a:lnTo>
                  <a:pt x="3588432" y="3854285"/>
                </a:lnTo>
                <a:lnTo>
                  <a:pt x="3501721" y="3854285"/>
                </a:lnTo>
                <a:lnTo>
                  <a:pt x="3637824" y="3749464"/>
                </a:lnTo>
                <a:lnTo>
                  <a:pt x="3552211" y="3674826"/>
                </a:lnTo>
                <a:lnTo>
                  <a:pt x="3632336" y="3674826"/>
                </a:lnTo>
                <a:lnTo>
                  <a:pt x="3682826" y="3716535"/>
                </a:lnTo>
                <a:lnTo>
                  <a:pt x="3766244" y="3646289"/>
                </a:lnTo>
                <a:lnTo>
                  <a:pt x="3766244" y="3628727"/>
                </a:lnTo>
                <a:lnTo>
                  <a:pt x="3523673" y="3628727"/>
                </a:lnTo>
                <a:close/>
                <a:moveTo>
                  <a:pt x="3914421" y="3560675"/>
                </a:moveTo>
                <a:lnTo>
                  <a:pt x="4003328" y="3560675"/>
                </a:lnTo>
                <a:lnTo>
                  <a:pt x="4003328" y="3743976"/>
                </a:lnTo>
                <a:lnTo>
                  <a:pt x="4058208" y="3706657"/>
                </a:lnTo>
                <a:lnTo>
                  <a:pt x="4058208" y="3767025"/>
                </a:lnTo>
                <a:lnTo>
                  <a:pt x="3926495" y="3854285"/>
                </a:lnTo>
                <a:lnTo>
                  <a:pt x="3926495" y="3795563"/>
                </a:lnTo>
                <a:lnTo>
                  <a:pt x="3948447" y="3780197"/>
                </a:lnTo>
                <a:lnTo>
                  <a:pt x="3948447" y="3608970"/>
                </a:lnTo>
                <a:lnTo>
                  <a:pt x="3914421" y="3608970"/>
                </a:lnTo>
                <a:close/>
                <a:moveTo>
                  <a:pt x="1832260" y="3539821"/>
                </a:moveTo>
                <a:lnTo>
                  <a:pt x="1889336" y="3539821"/>
                </a:lnTo>
                <a:lnTo>
                  <a:pt x="1942021" y="3778001"/>
                </a:lnTo>
                <a:lnTo>
                  <a:pt x="1884945" y="3778001"/>
                </a:lnTo>
                <a:close/>
                <a:moveTo>
                  <a:pt x="3351349" y="3538723"/>
                </a:moveTo>
                <a:lnTo>
                  <a:pt x="3435864" y="3538723"/>
                </a:lnTo>
                <a:lnTo>
                  <a:pt x="3435864" y="3747268"/>
                </a:lnTo>
                <a:lnTo>
                  <a:pt x="3497330" y="3707755"/>
                </a:lnTo>
                <a:lnTo>
                  <a:pt x="3497330" y="3764830"/>
                </a:lnTo>
                <a:lnTo>
                  <a:pt x="3356837" y="3854285"/>
                </a:lnTo>
                <a:lnTo>
                  <a:pt x="3356837" y="3795563"/>
                </a:lnTo>
                <a:lnTo>
                  <a:pt x="3380984" y="3780197"/>
                </a:lnTo>
                <a:lnTo>
                  <a:pt x="3380984" y="3587018"/>
                </a:lnTo>
                <a:lnTo>
                  <a:pt x="3351349" y="3587018"/>
                </a:lnTo>
                <a:close/>
                <a:moveTo>
                  <a:pt x="2102272" y="3536528"/>
                </a:moveTo>
                <a:lnTo>
                  <a:pt x="2157152" y="3536528"/>
                </a:lnTo>
                <a:lnTo>
                  <a:pt x="2091295" y="3806539"/>
                </a:lnTo>
                <a:lnTo>
                  <a:pt x="2157152" y="3806539"/>
                </a:lnTo>
                <a:lnTo>
                  <a:pt x="2157152" y="3854285"/>
                </a:lnTo>
                <a:lnTo>
                  <a:pt x="1827870" y="3854285"/>
                </a:lnTo>
                <a:lnTo>
                  <a:pt x="1827870" y="3806539"/>
                </a:lnTo>
                <a:lnTo>
                  <a:pt x="2034220" y="3806539"/>
                </a:lnTo>
                <a:close/>
                <a:moveTo>
                  <a:pt x="1318766" y="3480550"/>
                </a:moveTo>
                <a:lnTo>
                  <a:pt x="1318766" y="3779099"/>
                </a:lnTo>
                <a:lnTo>
                  <a:pt x="1536092" y="3779099"/>
                </a:lnTo>
                <a:lnTo>
                  <a:pt x="1536092" y="3480550"/>
                </a:lnTo>
                <a:close/>
                <a:moveTo>
                  <a:pt x="899666" y="3480550"/>
                </a:moveTo>
                <a:lnTo>
                  <a:pt x="899666" y="3779099"/>
                </a:lnTo>
                <a:lnTo>
                  <a:pt x="1116992" y="3779099"/>
                </a:lnTo>
                <a:lnTo>
                  <a:pt x="1116992" y="3480550"/>
                </a:lnTo>
                <a:close/>
                <a:moveTo>
                  <a:pt x="480566" y="3480550"/>
                </a:moveTo>
                <a:lnTo>
                  <a:pt x="480566" y="3779099"/>
                </a:lnTo>
                <a:lnTo>
                  <a:pt x="697892" y="3779099"/>
                </a:lnTo>
                <a:lnTo>
                  <a:pt x="697892" y="3480550"/>
                </a:lnTo>
                <a:close/>
                <a:moveTo>
                  <a:pt x="65856" y="3478355"/>
                </a:moveTo>
                <a:lnTo>
                  <a:pt x="65856" y="3602384"/>
                </a:lnTo>
                <a:lnTo>
                  <a:pt x="276597" y="3602384"/>
                </a:lnTo>
                <a:lnTo>
                  <a:pt x="276597" y="3478355"/>
                </a:lnTo>
                <a:close/>
                <a:moveTo>
                  <a:pt x="4489568" y="3459695"/>
                </a:moveTo>
                <a:lnTo>
                  <a:pt x="4544448" y="3459695"/>
                </a:lnTo>
                <a:lnTo>
                  <a:pt x="4544448" y="3723121"/>
                </a:lnTo>
                <a:lnTo>
                  <a:pt x="4489568" y="3723121"/>
                </a:lnTo>
                <a:close/>
                <a:moveTo>
                  <a:pt x="3225124" y="3442134"/>
                </a:moveTo>
                <a:lnTo>
                  <a:pt x="3280004" y="3442134"/>
                </a:lnTo>
                <a:lnTo>
                  <a:pt x="3233905" y="3727512"/>
                </a:lnTo>
                <a:lnTo>
                  <a:pt x="3179024" y="3727512"/>
                </a:lnTo>
                <a:close/>
                <a:moveTo>
                  <a:pt x="2797057" y="3442134"/>
                </a:moveTo>
                <a:lnTo>
                  <a:pt x="2851937" y="3442134"/>
                </a:lnTo>
                <a:lnTo>
                  <a:pt x="2898037" y="3727512"/>
                </a:lnTo>
                <a:lnTo>
                  <a:pt x="2840961" y="3727512"/>
                </a:lnTo>
                <a:close/>
                <a:moveTo>
                  <a:pt x="1263885" y="3431158"/>
                </a:moveTo>
                <a:lnTo>
                  <a:pt x="1590972" y="3431158"/>
                </a:lnTo>
                <a:lnTo>
                  <a:pt x="1590972" y="3828491"/>
                </a:lnTo>
                <a:lnTo>
                  <a:pt x="1263885" y="3828491"/>
                </a:lnTo>
                <a:close/>
                <a:moveTo>
                  <a:pt x="844785" y="3431158"/>
                </a:moveTo>
                <a:lnTo>
                  <a:pt x="1171872" y="3431158"/>
                </a:lnTo>
                <a:lnTo>
                  <a:pt x="1171872" y="3828491"/>
                </a:lnTo>
                <a:lnTo>
                  <a:pt x="844785" y="3828491"/>
                </a:lnTo>
                <a:close/>
                <a:moveTo>
                  <a:pt x="425685" y="3431158"/>
                </a:moveTo>
                <a:lnTo>
                  <a:pt x="752772" y="3431158"/>
                </a:lnTo>
                <a:lnTo>
                  <a:pt x="752772" y="3828491"/>
                </a:lnTo>
                <a:lnTo>
                  <a:pt x="425685" y="3828491"/>
                </a:lnTo>
                <a:close/>
                <a:moveTo>
                  <a:pt x="8781" y="3431158"/>
                </a:moveTo>
                <a:lnTo>
                  <a:pt x="331477" y="3431158"/>
                </a:lnTo>
                <a:lnTo>
                  <a:pt x="331477" y="3828491"/>
                </a:lnTo>
                <a:lnTo>
                  <a:pt x="8781" y="3828491"/>
                </a:lnTo>
                <a:close/>
                <a:moveTo>
                  <a:pt x="4691528" y="3411401"/>
                </a:moveTo>
                <a:lnTo>
                  <a:pt x="4961538" y="3411401"/>
                </a:lnTo>
                <a:lnTo>
                  <a:pt x="4961538" y="3459695"/>
                </a:lnTo>
                <a:lnTo>
                  <a:pt x="4851778" y="3459695"/>
                </a:lnTo>
                <a:lnTo>
                  <a:pt x="4851778" y="3510185"/>
                </a:lnTo>
                <a:lnTo>
                  <a:pt x="4961538" y="3510185"/>
                </a:lnTo>
                <a:lnTo>
                  <a:pt x="4961538" y="3820808"/>
                </a:lnTo>
                <a:lnTo>
                  <a:pt x="4887999" y="3820808"/>
                </a:lnTo>
                <a:lnTo>
                  <a:pt x="4863852" y="3772513"/>
                </a:lnTo>
                <a:lnTo>
                  <a:pt x="4906658" y="3772513"/>
                </a:lnTo>
                <a:lnTo>
                  <a:pt x="4906658" y="3558480"/>
                </a:lnTo>
                <a:lnTo>
                  <a:pt x="4851778" y="3558480"/>
                </a:lnTo>
                <a:lnTo>
                  <a:pt x="4851778" y="3854285"/>
                </a:lnTo>
                <a:lnTo>
                  <a:pt x="4796898" y="3854285"/>
                </a:lnTo>
                <a:lnTo>
                  <a:pt x="4796898" y="3558480"/>
                </a:lnTo>
                <a:lnTo>
                  <a:pt x="4742018" y="3558480"/>
                </a:lnTo>
                <a:lnTo>
                  <a:pt x="4742018" y="3826296"/>
                </a:lnTo>
                <a:lnTo>
                  <a:pt x="4687137" y="3826296"/>
                </a:lnTo>
                <a:lnTo>
                  <a:pt x="4687137" y="3510185"/>
                </a:lnTo>
                <a:lnTo>
                  <a:pt x="4796898" y="3510185"/>
                </a:lnTo>
                <a:lnTo>
                  <a:pt x="4796898" y="3459695"/>
                </a:lnTo>
                <a:lnTo>
                  <a:pt x="4691528" y="3459695"/>
                </a:lnTo>
                <a:close/>
                <a:moveTo>
                  <a:pt x="3548918" y="3409205"/>
                </a:moveTo>
                <a:lnTo>
                  <a:pt x="3817832" y="3409205"/>
                </a:lnTo>
                <a:lnTo>
                  <a:pt x="3817832" y="3486038"/>
                </a:lnTo>
                <a:lnTo>
                  <a:pt x="3865029" y="3486038"/>
                </a:lnTo>
                <a:lnTo>
                  <a:pt x="3843077" y="3532137"/>
                </a:lnTo>
                <a:lnTo>
                  <a:pt x="3832101" y="3532137"/>
                </a:lnTo>
                <a:lnTo>
                  <a:pt x="3762952" y="3532137"/>
                </a:lnTo>
                <a:lnTo>
                  <a:pt x="3762952" y="3457500"/>
                </a:lnTo>
                <a:lnTo>
                  <a:pt x="3595018" y="3457500"/>
                </a:lnTo>
                <a:lnTo>
                  <a:pt x="3579651" y="3532137"/>
                </a:lnTo>
                <a:lnTo>
                  <a:pt x="3524771" y="3532137"/>
                </a:lnTo>
                <a:close/>
                <a:moveTo>
                  <a:pt x="1959582" y="3405913"/>
                </a:moveTo>
                <a:lnTo>
                  <a:pt x="2019951" y="3405913"/>
                </a:lnTo>
                <a:lnTo>
                  <a:pt x="2032024" y="3437743"/>
                </a:lnTo>
                <a:lnTo>
                  <a:pt x="2160444" y="3437743"/>
                </a:lnTo>
                <a:lnTo>
                  <a:pt x="2160444" y="3486038"/>
                </a:lnTo>
                <a:lnTo>
                  <a:pt x="1827870" y="3486038"/>
                </a:lnTo>
                <a:lnTo>
                  <a:pt x="1827870" y="3437743"/>
                </a:lnTo>
                <a:lnTo>
                  <a:pt x="1969461" y="3437743"/>
                </a:lnTo>
                <a:close/>
                <a:moveTo>
                  <a:pt x="3372203" y="3402620"/>
                </a:moveTo>
                <a:lnTo>
                  <a:pt x="3486354" y="3471769"/>
                </a:lnTo>
                <a:lnTo>
                  <a:pt x="3486354" y="3535430"/>
                </a:lnTo>
                <a:lnTo>
                  <a:pt x="3372203" y="3464086"/>
                </a:lnTo>
                <a:close/>
                <a:moveTo>
                  <a:pt x="4586157" y="3400425"/>
                </a:moveTo>
                <a:lnTo>
                  <a:pt x="4641038" y="3400425"/>
                </a:lnTo>
                <a:lnTo>
                  <a:pt x="4641038" y="3734097"/>
                </a:lnTo>
                <a:lnTo>
                  <a:pt x="4546643" y="3854285"/>
                </a:lnTo>
                <a:lnTo>
                  <a:pt x="4480786" y="3854285"/>
                </a:lnTo>
                <a:lnTo>
                  <a:pt x="4586157" y="3716535"/>
                </a:lnTo>
                <a:close/>
                <a:moveTo>
                  <a:pt x="4208580" y="3400425"/>
                </a:moveTo>
                <a:lnTo>
                  <a:pt x="4263460" y="3400425"/>
                </a:lnTo>
                <a:lnTo>
                  <a:pt x="4263460" y="3547504"/>
                </a:lnTo>
                <a:lnTo>
                  <a:pt x="4406150" y="3547504"/>
                </a:lnTo>
                <a:lnTo>
                  <a:pt x="4406150" y="3595799"/>
                </a:lnTo>
                <a:lnTo>
                  <a:pt x="4263460" y="3595799"/>
                </a:lnTo>
                <a:lnTo>
                  <a:pt x="4263460" y="3854285"/>
                </a:lnTo>
                <a:lnTo>
                  <a:pt x="4208580" y="3854285"/>
                </a:lnTo>
                <a:lnTo>
                  <a:pt x="4208580" y="3595799"/>
                </a:lnTo>
                <a:lnTo>
                  <a:pt x="4068086" y="3595799"/>
                </a:lnTo>
                <a:lnTo>
                  <a:pt x="4068086" y="3547504"/>
                </a:lnTo>
                <a:lnTo>
                  <a:pt x="4208580" y="3547504"/>
                </a:lnTo>
                <a:close/>
                <a:moveTo>
                  <a:pt x="2944136" y="3400425"/>
                </a:moveTo>
                <a:lnTo>
                  <a:pt x="2999017" y="3400425"/>
                </a:lnTo>
                <a:lnTo>
                  <a:pt x="2999017" y="3806539"/>
                </a:lnTo>
                <a:lnTo>
                  <a:pt x="3080240" y="3806539"/>
                </a:lnTo>
                <a:lnTo>
                  <a:pt x="3080240" y="3400425"/>
                </a:lnTo>
                <a:lnTo>
                  <a:pt x="3135120" y="3400425"/>
                </a:lnTo>
                <a:lnTo>
                  <a:pt x="3135120" y="3806539"/>
                </a:lnTo>
                <a:lnTo>
                  <a:pt x="3277809" y="3806539"/>
                </a:lnTo>
                <a:lnTo>
                  <a:pt x="3277809" y="3854285"/>
                </a:lnTo>
                <a:lnTo>
                  <a:pt x="2797057" y="3854285"/>
                </a:lnTo>
                <a:lnTo>
                  <a:pt x="2797057" y="3806539"/>
                </a:lnTo>
                <a:lnTo>
                  <a:pt x="2944136" y="3806539"/>
                </a:lnTo>
                <a:close/>
                <a:moveTo>
                  <a:pt x="2386552" y="3400425"/>
                </a:moveTo>
                <a:lnTo>
                  <a:pt x="2445822" y="3400425"/>
                </a:lnTo>
                <a:lnTo>
                  <a:pt x="2430456" y="3433353"/>
                </a:lnTo>
                <a:lnTo>
                  <a:pt x="2704858" y="3433353"/>
                </a:lnTo>
                <a:lnTo>
                  <a:pt x="2704858" y="3481647"/>
                </a:lnTo>
                <a:lnTo>
                  <a:pt x="2410699" y="3481647"/>
                </a:lnTo>
                <a:lnTo>
                  <a:pt x="2384356" y="3540918"/>
                </a:lnTo>
                <a:lnTo>
                  <a:pt x="2713639" y="3540918"/>
                </a:lnTo>
                <a:lnTo>
                  <a:pt x="2713639" y="3589213"/>
                </a:lnTo>
                <a:lnTo>
                  <a:pt x="2362404" y="3589213"/>
                </a:lnTo>
                <a:lnTo>
                  <a:pt x="2333866" y="3650679"/>
                </a:lnTo>
                <a:lnTo>
                  <a:pt x="2709248" y="3650679"/>
                </a:lnTo>
                <a:lnTo>
                  <a:pt x="2709248" y="3683607"/>
                </a:lnTo>
                <a:lnTo>
                  <a:pt x="2602780" y="3798856"/>
                </a:lnTo>
                <a:lnTo>
                  <a:pt x="2660954" y="3804344"/>
                </a:lnTo>
                <a:lnTo>
                  <a:pt x="2660954" y="3853188"/>
                </a:lnTo>
                <a:lnTo>
                  <a:pt x="2252644" y="3815320"/>
                </a:lnTo>
                <a:lnTo>
                  <a:pt x="2252644" y="3767025"/>
                </a:lnTo>
                <a:lnTo>
                  <a:pt x="2531436" y="3791173"/>
                </a:lnTo>
                <a:lnTo>
                  <a:pt x="2621440" y="3698974"/>
                </a:lnTo>
                <a:lnTo>
                  <a:pt x="2250448" y="3698974"/>
                </a:lnTo>
                <a:lnTo>
                  <a:pt x="2305329" y="3589213"/>
                </a:lnTo>
                <a:lnTo>
                  <a:pt x="2241668" y="3589213"/>
                </a:lnTo>
                <a:lnTo>
                  <a:pt x="2241668" y="3540918"/>
                </a:lnTo>
                <a:lnTo>
                  <a:pt x="2323988" y="3540918"/>
                </a:lnTo>
                <a:lnTo>
                  <a:pt x="2351428" y="3481647"/>
                </a:lnTo>
                <a:lnTo>
                  <a:pt x="2252644" y="3481647"/>
                </a:lnTo>
                <a:lnTo>
                  <a:pt x="2252644" y="3433353"/>
                </a:lnTo>
                <a:lnTo>
                  <a:pt x="2371185" y="3433353"/>
                </a:lnTo>
                <a:close/>
                <a:moveTo>
                  <a:pt x="1735670" y="3400425"/>
                </a:moveTo>
                <a:lnTo>
                  <a:pt x="1794941" y="3400425"/>
                </a:lnTo>
                <a:lnTo>
                  <a:pt x="1731280" y="3580432"/>
                </a:lnTo>
                <a:lnTo>
                  <a:pt x="1770794" y="3580432"/>
                </a:lnTo>
                <a:lnTo>
                  <a:pt x="1770794" y="3854285"/>
                </a:lnTo>
                <a:lnTo>
                  <a:pt x="1715914" y="3854285"/>
                </a:lnTo>
                <a:lnTo>
                  <a:pt x="1715914" y="3602384"/>
                </a:lnTo>
                <a:lnTo>
                  <a:pt x="1667619" y="3602384"/>
                </a:lnTo>
                <a:close/>
                <a:moveTo>
                  <a:pt x="3938569" y="3399327"/>
                </a:moveTo>
                <a:lnTo>
                  <a:pt x="4037353" y="3477257"/>
                </a:lnTo>
                <a:lnTo>
                  <a:pt x="4037353" y="3543113"/>
                </a:lnTo>
                <a:lnTo>
                  <a:pt x="3938569" y="3462988"/>
                </a:lnTo>
                <a:close/>
                <a:moveTo>
                  <a:pt x="71344" y="2917105"/>
                </a:moveTo>
                <a:lnTo>
                  <a:pt x="71344" y="2956619"/>
                </a:lnTo>
                <a:lnTo>
                  <a:pt x="409407" y="2956619"/>
                </a:lnTo>
                <a:lnTo>
                  <a:pt x="409407" y="2917105"/>
                </a:lnTo>
                <a:close/>
                <a:moveTo>
                  <a:pt x="2459738" y="2906129"/>
                </a:moveTo>
                <a:lnTo>
                  <a:pt x="2514618" y="2906129"/>
                </a:lnTo>
                <a:lnTo>
                  <a:pt x="2514618" y="2932472"/>
                </a:lnTo>
                <a:lnTo>
                  <a:pt x="2720968" y="2932472"/>
                </a:lnTo>
                <a:lnTo>
                  <a:pt x="2720968" y="2980766"/>
                </a:lnTo>
                <a:lnTo>
                  <a:pt x="2514618" y="2980766"/>
                </a:lnTo>
                <a:lnTo>
                  <a:pt x="2514618" y="3006560"/>
                </a:lnTo>
                <a:lnTo>
                  <a:pt x="2459738" y="3006560"/>
                </a:lnTo>
                <a:lnTo>
                  <a:pt x="2459738" y="2980766"/>
                </a:lnTo>
                <a:lnTo>
                  <a:pt x="2251192" y="2980766"/>
                </a:lnTo>
                <a:lnTo>
                  <a:pt x="2251192" y="2932472"/>
                </a:lnTo>
                <a:lnTo>
                  <a:pt x="2459738" y="2932472"/>
                </a:lnTo>
                <a:close/>
                <a:moveTo>
                  <a:pt x="16464" y="2866615"/>
                </a:moveTo>
                <a:lnTo>
                  <a:pt x="464288" y="2866615"/>
                </a:lnTo>
                <a:lnTo>
                  <a:pt x="464288" y="3006560"/>
                </a:lnTo>
                <a:lnTo>
                  <a:pt x="16464" y="3006560"/>
                </a:lnTo>
                <a:close/>
                <a:moveTo>
                  <a:pt x="4005169" y="2809540"/>
                </a:moveTo>
                <a:lnTo>
                  <a:pt x="4002974" y="2857834"/>
                </a:lnTo>
                <a:lnTo>
                  <a:pt x="4144566" y="2857834"/>
                </a:lnTo>
                <a:lnTo>
                  <a:pt x="4144566" y="2809540"/>
                </a:lnTo>
                <a:close/>
                <a:moveTo>
                  <a:pt x="2622184" y="2774416"/>
                </a:moveTo>
                <a:lnTo>
                  <a:pt x="2716578" y="2849054"/>
                </a:lnTo>
                <a:lnTo>
                  <a:pt x="2716578" y="2910520"/>
                </a:lnTo>
                <a:lnTo>
                  <a:pt x="2622184" y="2835882"/>
                </a:lnTo>
                <a:close/>
                <a:moveTo>
                  <a:pt x="2339001" y="2767831"/>
                </a:moveTo>
                <a:lnTo>
                  <a:pt x="2339001" y="2831492"/>
                </a:lnTo>
                <a:lnTo>
                  <a:pt x="2248997" y="2910520"/>
                </a:lnTo>
                <a:lnTo>
                  <a:pt x="2248997" y="2850151"/>
                </a:lnTo>
                <a:close/>
                <a:moveTo>
                  <a:pt x="4494702" y="2717341"/>
                </a:moveTo>
                <a:lnTo>
                  <a:pt x="4971064" y="2717341"/>
                </a:lnTo>
                <a:lnTo>
                  <a:pt x="4971064" y="2765635"/>
                </a:lnTo>
                <a:lnTo>
                  <a:pt x="4494702" y="2765635"/>
                </a:lnTo>
                <a:close/>
                <a:moveTo>
                  <a:pt x="4199446" y="2717341"/>
                </a:moveTo>
                <a:lnTo>
                  <a:pt x="4199446" y="2761245"/>
                </a:lnTo>
                <a:lnTo>
                  <a:pt x="4339940" y="2761245"/>
                </a:lnTo>
                <a:lnTo>
                  <a:pt x="4339940" y="2717341"/>
                </a:lnTo>
                <a:close/>
                <a:moveTo>
                  <a:pt x="1678242" y="2704169"/>
                </a:moveTo>
                <a:lnTo>
                  <a:pt x="1761660" y="2704169"/>
                </a:lnTo>
                <a:lnTo>
                  <a:pt x="1761660" y="2887470"/>
                </a:lnTo>
                <a:lnTo>
                  <a:pt x="1803369" y="2851249"/>
                </a:lnTo>
                <a:lnTo>
                  <a:pt x="1803369" y="2916008"/>
                </a:lnTo>
                <a:lnTo>
                  <a:pt x="1682632" y="3008755"/>
                </a:lnTo>
                <a:lnTo>
                  <a:pt x="1682632" y="2947838"/>
                </a:lnTo>
                <a:lnTo>
                  <a:pt x="1706779" y="2925886"/>
                </a:lnTo>
                <a:lnTo>
                  <a:pt x="1706779" y="2750269"/>
                </a:lnTo>
                <a:lnTo>
                  <a:pt x="1678242" y="2750269"/>
                </a:lnTo>
                <a:close/>
                <a:moveTo>
                  <a:pt x="2830729" y="2688803"/>
                </a:moveTo>
                <a:lnTo>
                  <a:pt x="3260992" y="2688803"/>
                </a:lnTo>
                <a:lnTo>
                  <a:pt x="3260992" y="2737098"/>
                </a:lnTo>
                <a:lnTo>
                  <a:pt x="3074398" y="2737098"/>
                </a:lnTo>
                <a:lnTo>
                  <a:pt x="3074398" y="2820516"/>
                </a:lnTo>
                <a:lnTo>
                  <a:pt x="3265382" y="2820516"/>
                </a:lnTo>
                <a:lnTo>
                  <a:pt x="3265382" y="2868810"/>
                </a:lnTo>
                <a:lnTo>
                  <a:pt x="3074398" y="2868810"/>
                </a:lnTo>
                <a:lnTo>
                  <a:pt x="3074398" y="2958814"/>
                </a:lnTo>
                <a:lnTo>
                  <a:pt x="3281846" y="2958814"/>
                </a:lnTo>
                <a:lnTo>
                  <a:pt x="3281846" y="3006560"/>
                </a:lnTo>
                <a:lnTo>
                  <a:pt x="2816460" y="3006560"/>
                </a:lnTo>
                <a:lnTo>
                  <a:pt x="2816460" y="2958814"/>
                </a:lnTo>
                <a:lnTo>
                  <a:pt x="3021713" y="2958814"/>
                </a:lnTo>
                <a:lnTo>
                  <a:pt x="3021713" y="2868810"/>
                </a:lnTo>
                <a:lnTo>
                  <a:pt x="2828534" y="2868810"/>
                </a:lnTo>
                <a:lnTo>
                  <a:pt x="2828534" y="2820516"/>
                </a:lnTo>
                <a:lnTo>
                  <a:pt x="3021713" y="2820516"/>
                </a:lnTo>
                <a:lnTo>
                  <a:pt x="3021713" y="2737098"/>
                </a:lnTo>
                <a:lnTo>
                  <a:pt x="2830729" y="2737098"/>
                </a:lnTo>
                <a:close/>
                <a:moveTo>
                  <a:pt x="1211758" y="2673436"/>
                </a:moveTo>
                <a:lnTo>
                  <a:pt x="1181025" y="2784295"/>
                </a:lnTo>
                <a:lnTo>
                  <a:pt x="1226027" y="2823809"/>
                </a:lnTo>
                <a:lnTo>
                  <a:pt x="1297372" y="2693193"/>
                </a:lnTo>
                <a:lnTo>
                  <a:pt x="1297372" y="2673436"/>
                </a:lnTo>
                <a:close/>
                <a:moveTo>
                  <a:pt x="3957972" y="2669046"/>
                </a:moveTo>
                <a:lnTo>
                  <a:pt x="4392624" y="2669046"/>
                </a:lnTo>
                <a:lnTo>
                  <a:pt x="4392624" y="2809540"/>
                </a:lnTo>
                <a:lnTo>
                  <a:pt x="4199446" y="2809540"/>
                </a:lnTo>
                <a:lnTo>
                  <a:pt x="4199446" y="2857834"/>
                </a:lnTo>
                <a:lnTo>
                  <a:pt x="4404698" y="2857834"/>
                </a:lnTo>
                <a:lnTo>
                  <a:pt x="4394820" y="2993389"/>
                </a:lnTo>
                <a:lnTo>
                  <a:pt x="4309206" y="2993389"/>
                </a:lnTo>
                <a:lnTo>
                  <a:pt x="4289450" y="2947838"/>
                </a:lnTo>
                <a:lnTo>
                  <a:pt x="4345428" y="2947838"/>
                </a:lnTo>
                <a:lnTo>
                  <a:pt x="4348720" y="2906129"/>
                </a:lnTo>
                <a:lnTo>
                  <a:pt x="4199446" y="2906129"/>
                </a:lnTo>
                <a:lnTo>
                  <a:pt x="4199446" y="3006560"/>
                </a:lnTo>
                <a:lnTo>
                  <a:pt x="4144566" y="3006560"/>
                </a:lnTo>
                <a:lnTo>
                  <a:pt x="4144566" y="2906129"/>
                </a:lnTo>
                <a:lnTo>
                  <a:pt x="4085294" y="2906129"/>
                </a:lnTo>
                <a:lnTo>
                  <a:pt x="3998584" y="3006560"/>
                </a:lnTo>
                <a:lnTo>
                  <a:pt x="3934922" y="3006560"/>
                </a:lnTo>
                <a:lnTo>
                  <a:pt x="4019438" y="2906129"/>
                </a:lnTo>
                <a:lnTo>
                  <a:pt x="3946996" y="2906129"/>
                </a:lnTo>
                <a:lnTo>
                  <a:pt x="3953582" y="2761245"/>
                </a:lnTo>
                <a:lnTo>
                  <a:pt x="4144566" y="2761245"/>
                </a:lnTo>
                <a:lnTo>
                  <a:pt x="4144566" y="2717341"/>
                </a:lnTo>
                <a:lnTo>
                  <a:pt x="3957972" y="2717341"/>
                </a:lnTo>
                <a:close/>
                <a:moveTo>
                  <a:pt x="27440" y="2664655"/>
                </a:moveTo>
                <a:lnTo>
                  <a:pt x="457702" y="2664655"/>
                </a:lnTo>
                <a:lnTo>
                  <a:pt x="457702" y="2770026"/>
                </a:lnTo>
                <a:lnTo>
                  <a:pt x="344648" y="2786490"/>
                </a:lnTo>
                <a:lnTo>
                  <a:pt x="475264" y="2808442"/>
                </a:lnTo>
                <a:lnTo>
                  <a:pt x="475264" y="2854542"/>
                </a:lnTo>
                <a:lnTo>
                  <a:pt x="235985" y="2812832"/>
                </a:lnTo>
                <a:lnTo>
                  <a:pt x="3293" y="2851249"/>
                </a:lnTo>
                <a:lnTo>
                  <a:pt x="3293" y="2805149"/>
                </a:lnTo>
                <a:lnTo>
                  <a:pt x="119639" y="2783197"/>
                </a:lnTo>
                <a:lnTo>
                  <a:pt x="119639" y="2741488"/>
                </a:lnTo>
                <a:lnTo>
                  <a:pt x="238181" y="2763440"/>
                </a:lnTo>
                <a:lnTo>
                  <a:pt x="402822" y="2732707"/>
                </a:lnTo>
                <a:lnTo>
                  <a:pt x="402822" y="2712950"/>
                </a:lnTo>
                <a:lnTo>
                  <a:pt x="75735" y="2712950"/>
                </a:lnTo>
                <a:lnTo>
                  <a:pt x="69149" y="2759050"/>
                </a:lnTo>
                <a:lnTo>
                  <a:pt x="16464" y="2759050"/>
                </a:lnTo>
                <a:lnTo>
                  <a:pt x="15366" y="2759050"/>
                </a:lnTo>
                <a:close/>
                <a:moveTo>
                  <a:pt x="3616616" y="2658070"/>
                </a:moveTo>
                <a:lnTo>
                  <a:pt x="3675887" y="2658070"/>
                </a:lnTo>
                <a:lnTo>
                  <a:pt x="3697839" y="2723926"/>
                </a:lnTo>
                <a:lnTo>
                  <a:pt x="3721986" y="2658070"/>
                </a:lnTo>
                <a:lnTo>
                  <a:pt x="3779062" y="2658070"/>
                </a:lnTo>
                <a:lnTo>
                  <a:pt x="3726377" y="2789783"/>
                </a:lnTo>
                <a:lnTo>
                  <a:pt x="3781257" y="2921496"/>
                </a:lnTo>
                <a:lnTo>
                  <a:pt x="3724182" y="2921496"/>
                </a:lnTo>
                <a:lnTo>
                  <a:pt x="3697839" y="2853444"/>
                </a:lnTo>
                <a:lnTo>
                  <a:pt x="3673692" y="2921496"/>
                </a:lnTo>
                <a:lnTo>
                  <a:pt x="3616616" y="2921496"/>
                </a:lnTo>
                <a:lnTo>
                  <a:pt x="3667106" y="2789783"/>
                </a:lnTo>
                <a:close/>
                <a:moveTo>
                  <a:pt x="3447585" y="2658070"/>
                </a:moveTo>
                <a:lnTo>
                  <a:pt x="3504660" y="2658070"/>
                </a:lnTo>
                <a:lnTo>
                  <a:pt x="3526612" y="2723926"/>
                </a:lnTo>
                <a:lnTo>
                  <a:pt x="3548564" y="2658070"/>
                </a:lnTo>
                <a:lnTo>
                  <a:pt x="3607835" y="2658070"/>
                </a:lnTo>
                <a:lnTo>
                  <a:pt x="3557346" y="2789783"/>
                </a:lnTo>
                <a:lnTo>
                  <a:pt x="3607835" y="2921496"/>
                </a:lnTo>
                <a:lnTo>
                  <a:pt x="3550760" y="2921496"/>
                </a:lnTo>
                <a:lnTo>
                  <a:pt x="3526612" y="2853444"/>
                </a:lnTo>
                <a:lnTo>
                  <a:pt x="3502465" y="2921496"/>
                </a:lnTo>
                <a:lnTo>
                  <a:pt x="3447585" y="2921496"/>
                </a:lnTo>
                <a:lnTo>
                  <a:pt x="3495880" y="2789783"/>
                </a:lnTo>
                <a:close/>
                <a:moveTo>
                  <a:pt x="2385101" y="2651484"/>
                </a:moveTo>
                <a:lnTo>
                  <a:pt x="2439981" y="2651484"/>
                </a:lnTo>
                <a:lnTo>
                  <a:pt x="2424614" y="2710755"/>
                </a:lnTo>
                <a:lnTo>
                  <a:pt x="2490471" y="2710755"/>
                </a:lnTo>
                <a:lnTo>
                  <a:pt x="2537668" y="2655875"/>
                </a:lnTo>
                <a:lnTo>
                  <a:pt x="2605720" y="2655875"/>
                </a:lnTo>
                <a:lnTo>
                  <a:pt x="2455348" y="2831492"/>
                </a:lnTo>
                <a:lnTo>
                  <a:pt x="2547546" y="2831492"/>
                </a:lnTo>
                <a:lnTo>
                  <a:pt x="2536570" y="2778807"/>
                </a:lnTo>
                <a:lnTo>
                  <a:pt x="2587060" y="2778807"/>
                </a:lnTo>
                <a:lnTo>
                  <a:pt x="2611208" y="2877591"/>
                </a:lnTo>
                <a:lnTo>
                  <a:pt x="2349977" y="2877591"/>
                </a:lnTo>
                <a:lnTo>
                  <a:pt x="2453152" y="2756854"/>
                </a:lnTo>
                <a:lnTo>
                  <a:pt x="2360953" y="2756854"/>
                </a:lnTo>
                <a:close/>
                <a:moveTo>
                  <a:pt x="2111796" y="2649289"/>
                </a:moveTo>
                <a:lnTo>
                  <a:pt x="2166677" y="2649289"/>
                </a:lnTo>
                <a:lnTo>
                  <a:pt x="2107406" y="2833687"/>
                </a:lnTo>
                <a:lnTo>
                  <a:pt x="2052526" y="2833687"/>
                </a:lnTo>
                <a:close/>
                <a:moveTo>
                  <a:pt x="1841785" y="2649289"/>
                </a:moveTo>
                <a:lnTo>
                  <a:pt x="1898861" y="2649289"/>
                </a:lnTo>
                <a:lnTo>
                  <a:pt x="1953741" y="2833687"/>
                </a:lnTo>
                <a:lnTo>
                  <a:pt x="1898861" y="2833687"/>
                </a:lnTo>
                <a:close/>
                <a:moveTo>
                  <a:pt x="2244607" y="2631727"/>
                </a:moveTo>
                <a:lnTo>
                  <a:pt x="2339001" y="2688803"/>
                </a:lnTo>
                <a:lnTo>
                  <a:pt x="2339001" y="2745878"/>
                </a:lnTo>
                <a:lnTo>
                  <a:pt x="2244607" y="2688803"/>
                </a:lnTo>
                <a:close/>
                <a:moveTo>
                  <a:pt x="632222" y="2630630"/>
                </a:moveTo>
                <a:lnTo>
                  <a:pt x="632222" y="2745878"/>
                </a:lnTo>
                <a:lnTo>
                  <a:pt x="974675" y="2745878"/>
                </a:lnTo>
                <a:lnTo>
                  <a:pt x="974675" y="2630630"/>
                </a:lnTo>
                <a:close/>
                <a:moveTo>
                  <a:pt x="2727554" y="2629532"/>
                </a:moveTo>
                <a:lnTo>
                  <a:pt x="2727554" y="2686608"/>
                </a:lnTo>
                <a:lnTo>
                  <a:pt x="2622184" y="2752464"/>
                </a:lnTo>
                <a:lnTo>
                  <a:pt x="2622184" y="2695388"/>
                </a:lnTo>
                <a:close/>
                <a:moveTo>
                  <a:pt x="1386278" y="2565871"/>
                </a:moveTo>
                <a:lnTo>
                  <a:pt x="1605799" y="2565871"/>
                </a:lnTo>
                <a:lnTo>
                  <a:pt x="1605799" y="2609775"/>
                </a:lnTo>
                <a:lnTo>
                  <a:pt x="1521284" y="2732707"/>
                </a:lnTo>
                <a:lnTo>
                  <a:pt x="1613483" y="2732707"/>
                </a:lnTo>
                <a:lnTo>
                  <a:pt x="1613483" y="2781002"/>
                </a:lnTo>
                <a:lnTo>
                  <a:pt x="1549821" y="2781002"/>
                </a:lnTo>
                <a:lnTo>
                  <a:pt x="1549821" y="3006560"/>
                </a:lnTo>
                <a:lnTo>
                  <a:pt x="1418108" y="3006560"/>
                </a:lnTo>
                <a:lnTo>
                  <a:pt x="1396156" y="2958814"/>
                </a:lnTo>
                <a:lnTo>
                  <a:pt x="1494941" y="2958814"/>
                </a:lnTo>
                <a:lnTo>
                  <a:pt x="1494941" y="2781002"/>
                </a:lnTo>
                <a:lnTo>
                  <a:pt x="1363228" y="2781002"/>
                </a:lnTo>
                <a:lnTo>
                  <a:pt x="1363228" y="2732707"/>
                </a:lnTo>
                <a:lnTo>
                  <a:pt x="1456525" y="2732707"/>
                </a:lnTo>
                <a:lnTo>
                  <a:pt x="1539943" y="2614166"/>
                </a:lnTo>
                <a:lnTo>
                  <a:pt x="1386278" y="2614166"/>
                </a:lnTo>
                <a:close/>
                <a:moveTo>
                  <a:pt x="3377338" y="2561480"/>
                </a:moveTo>
                <a:lnTo>
                  <a:pt x="3847114" y="2561480"/>
                </a:lnTo>
                <a:lnTo>
                  <a:pt x="3847114" y="3006560"/>
                </a:lnTo>
                <a:lnTo>
                  <a:pt x="3758208" y="3006560"/>
                </a:lnTo>
                <a:lnTo>
                  <a:pt x="3736256" y="2958814"/>
                </a:lnTo>
                <a:lnTo>
                  <a:pt x="3792234" y="2958814"/>
                </a:lnTo>
                <a:lnTo>
                  <a:pt x="3792234" y="2609775"/>
                </a:lnTo>
                <a:lnTo>
                  <a:pt x="3432218" y="2609775"/>
                </a:lnTo>
                <a:lnTo>
                  <a:pt x="3432218" y="3006560"/>
                </a:lnTo>
                <a:lnTo>
                  <a:pt x="3377338" y="3006560"/>
                </a:lnTo>
                <a:close/>
                <a:moveTo>
                  <a:pt x="1847273" y="2561480"/>
                </a:moveTo>
                <a:lnTo>
                  <a:pt x="2161189" y="2561480"/>
                </a:lnTo>
                <a:lnTo>
                  <a:pt x="2161189" y="2609775"/>
                </a:lnTo>
                <a:lnTo>
                  <a:pt x="2031671" y="2609775"/>
                </a:lnTo>
                <a:lnTo>
                  <a:pt x="2031671" y="2873201"/>
                </a:lnTo>
                <a:lnTo>
                  <a:pt x="2167774" y="2873201"/>
                </a:lnTo>
                <a:lnTo>
                  <a:pt x="2167774" y="2921496"/>
                </a:lnTo>
                <a:lnTo>
                  <a:pt x="2031671" y="2921496"/>
                </a:lnTo>
                <a:lnTo>
                  <a:pt x="2031671" y="3006560"/>
                </a:lnTo>
                <a:lnTo>
                  <a:pt x="1976791" y="3006560"/>
                </a:lnTo>
                <a:lnTo>
                  <a:pt x="1976791" y="2921496"/>
                </a:lnTo>
                <a:lnTo>
                  <a:pt x="1838492" y="2921496"/>
                </a:lnTo>
                <a:lnTo>
                  <a:pt x="1838492" y="2873201"/>
                </a:lnTo>
                <a:lnTo>
                  <a:pt x="1976791" y="2873201"/>
                </a:lnTo>
                <a:lnTo>
                  <a:pt x="1976791" y="2609775"/>
                </a:lnTo>
                <a:lnTo>
                  <a:pt x="1847273" y="2609775"/>
                </a:lnTo>
                <a:close/>
                <a:moveTo>
                  <a:pt x="203057" y="2553797"/>
                </a:moveTo>
                <a:lnTo>
                  <a:pt x="264523" y="2553797"/>
                </a:lnTo>
                <a:lnTo>
                  <a:pt x="276597" y="2577944"/>
                </a:lnTo>
                <a:lnTo>
                  <a:pt x="470873" y="2577944"/>
                </a:lnTo>
                <a:lnTo>
                  <a:pt x="470873" y="2645996"/>
                </a:lnTo>
                <a:lnTo>
                  <a:pt x="415993" y="2645996"/>
                </a:lnTo>
                <a:lnTo>
                  <a:pt x="415993" y="2626239"/>
                </a:lnTo>
                <a:lnTo>
                  <a:pt x="62563" y="2626239"/>
                </a:lnTo>
                <a:lnTo>
                  <a:pt x="62563" y="2645996"/>
                </a:lnTo>
                <a:lnTo>
                  <a:pt x="7683" y="2645996"/>
                </a:lnTo>
                <a:lnTo>
                  <a:pt x="7683" y="2577944"/>
                </a:lnTo>
                <a:lnTo>
                  <a:pt x="212936" y="2577944"/>
                </a:lnTo>
                <a:close/>
                <a:moveTo>
                  <a:pt x="2450957" y="2552700"/>
                </a:moveTo>
                <a:lnTo>
                  <a:pt x="2510228" y="2552700"/>
                </a:lnTo>
                <a:lnTo>
                  <a:pt x="2516814" y="2574652"/>
                </a:lnTo>
                <a:lnTo>
                  <a:pt x="2718773" y="2574652"/>
                </a:lnTo>
                <a:lnTo>
                  <a:pt x="2718773" y="2620751"/>
                </a:lnTo>
                <a:lnTo>
                  <a:pt x="2253388" y="2620751"/>
                </a:lnTo>
                <a:lnTo>
                  <a:pt x="2253388" y="2574652"/>
                </a:lnTo>
                <a:lnTo>
                  <a:pt x="2459738" y="2574652"/>
                </a:lnTo>
                <a:close/>
                <a:moveTo>
                  <a:pt x="1185416" y="2552700"/>
                </a:moveTo>
                <a:lnTo>
                  <a:pt x="1243589" y="2552700"/>
                </a:lnTo>
                <a:lnTo>
                  <a:pt x="1224930" y="2625142"/>
                </a:lnTo>
                <a:lnTo>
                  <a:pt x="1352252" y="2625142"/>
                </a:lnTo>
                <a:lnTo>
                  <a:pt x="1352252" y="2700877"/>
                </a:lnTo>
                <a:lnTo>
                  <a:pt x="1269932" y="2856737"/>
                </a:lnTo>
                <a:lnTo>
                  <a:pt x="1336886" y="2912715"/>
                </a:lnTo>
                <a:lnTo>
                  <a:pt x="1336886" y="2983510"/>
                </a:lnTo>
                <a:lnTo>
                  <a:pt x="1240296" y="2903934"/>
                </a:lnTo>
                <a:lnTo>
                  <a:pt x="1178830" y="3006560"/>
                </a:lnTo>
                <a:lnTo>
                  <a:pt x="1117364" y="3006560"/>
                </a:lnTo>
                <a:lnTo>
                  <a:pt x="1197490" y="2872103"/>
                </a:lnTo>
                <a:lnTo>
                  <a:pt x="1119559" y="2806247"/>
                </a:lnTo>
                <a:lnTo>
                  <a:pt x="1154683" y="2673436"/>
                </a:lnTo>
                <a:lnTo>
                  <a:pt x="1118462" y="2673436"/>
                </a:lnTo>
                <a:lnTo>
                  <a:pt x="1118462" y="2625142"/>
                </a:lnTo>
                <a:lnTo>
                  <a:pt x="1166756" y="2625142"/>
                </a:lnTo>
                <a:close/>
                <a:moveTo>
                  <a:pt x="768325" y="2552700"/>
                </a:moveTo>
                <a:lnTo>
                  <a:pt x="829791" y="2552700"/>
                </a:lnTo>
                <a:lnTo>
                  <a:pt x="839669" y="2580140"/>
                </a:lnTo>
                <a:lnTo>
                  <a:pt x="1029556" y="2580140"/>
                </a:lnTo>
                <a:lnTo>
                  <a:pt x="1029556" y="2796368"/>
                </a:lnTo>
                <a:lnTo>
                  <a:pt x="632222" y="2796368"/>
                </a:lnTo>
                <a:lnTo>
                  <a:pt x="632222" y="2878689"/>
                </a:lnTo>
                <a:lnTo>
                  <a:pt x="602586" y="3006560"/>
                </a:lnTo>
                <a:lnTo>
                  <a:pt x="547706" y="3006560"/>
                </a:lnTo>
                <a:lnTo>
                  <a:pt x="577341" y="2873201"/>
                </a:lnTo>
                <a:lnTo>
                  <a:pt x="577341" y="2580140"/>
                </a:lnTo>
                <a:lnTo>
                  <a:pt x="778203" y="2580140"/>
                </a:lnTo>
                <a:close/>
                <a:moveTo>
                  <a:pt x="3054641" y="2549407"/>
                </a:moveTo>
                <a:lnTo>
                  <a:pt x="3285139" y="2628434"/>
                </a:lnTo>
                <a:lnTo>
                  <a:pt x="3285139" y="2678924"/>
                </a:lnTo>
                <a:lnTo>
                  <a:pt x="3054641" y="2599897"/>
                </a:lnTo>
                <a:lnTo>
                  <a:pt x="2810972" y="2676729"/>
                </a:lnTo>
                <a:lnTo>
                  <a:pt x="2810972" y="2626239"/>
                </a:lnTo>
                <a:close/>
                <a:moveTo>
                  <a:pt x="4230179" y="2548309"/>
                </a:moveTo>
                <a:lnTo>
                  <a:pt x="4287254" y="2548309"/>
                </a:lnTo>
                <a:lnTo>
                  <a:pt x="4276278" y="2565871"/>
                </a:lnTo>
                <a:lnTo>
                  <a:pt x="4416772" y="2565871"/>
                </a:lnTo>
                <a:lnTo>
                  <a:pt x="4416772" y="2611970"/>
                </a:lnTo>
                <a:lnTo>
                  <a:pt x="4350916" y="2611970"/>
                </a:lnTo>
                <a:lnTo>
                  <a:pt x="4377258" y="2649289"/>
                </a:lnTo>
                <a:lnTo>
                  <a:pt x="4314694" y="2649289"/>
                </a:lnTo>
                <a:lnTo>
                  <a:pt x="4287254" y="2611970"/>
                </a:lnTo>
                <a:lnTo>
                  <a:pt x="4253228" y="2611970"/>
                </a:lnTo>
                <a:lnTo>
                  <a:pt x="4231276" y="2649289"/>
                </a:lnTo>
                <a:lnTo>
                  <a:pt x="4173103" y="2649289"/>
                </a:lnTo>
                <a:close/>
                <a:moveTo>
                  <a:pt x="3989803" y="2548309"/>
                </a:moveTo>
                <a:lnTo>
                  <a:pt x="4045781" y="2548309"/>
                </a:lnTo>
                <a:lnTo>
                  <a:pt x="4034805" y="2565871"/>
                </a:lnTo>
                <a:lnTo>
                  <a:pt x="4177494" y="2565871"/>
                </a:lnTo>
                <a:lnTo>
                  <a:pt x="4177494" y="2611970"/>
                </a:lnTo>
                <a:lnTo>
                  <a:pt x="4111637" y="2611970"/>
                </a:lnTo>
                <a:lnTo>
                  <a:pt x="4137980" y="2649289"/>
                </a:lnTo>
                <a:lnTo>
                  <a:pt x="4075416" y="2649289"/>
                </a:lnTo>
                <a:lnTo>
                  <a:pt x="4047976" y="2611970"/>
                </a:lnTo>
                <a:lnTo>
                  <a:pt x="4015048" y="2611970"/>
                </a:lnTo>
                <a:lnTo>
                  <a:pt x="3991998" y="2649289"/>
                </a:lnTo>
                <a:lnTo>
                  <a:pt x="3933825" y="2649289"/>
                </a:lnTo>
                <a:close/>
                <a:moveTo>
                  <a:pt x="1692510" y="2537333"/>
                </a:moveTo>
                <a:lnTo>
                  <a:pt x="1793490" y="2627337"/>
                </a:lnTo>
                <a:lnTo>
                  <a:pt x="1793490" y="2689900"/>
                </a:lnTo>
                <a:lnTo>
                  <a:pt x="1692510" y="2599897"/>
                </a:lnTo>
                <a:close/>
                <a:moveTo>
                  <a:pt x="2875545" y="2003524"/>
                </a:moveTo>
                <a:lnTo>
                  <a:pt x="2932621" y="2003524"/>
                </a:lnTo>
                <a:lnTo>
                  <a:pt x="2932621" y="2058404"/>
                </a:lnTo>
                <a:lnTo>
                  <a:pt x="3141166" y="2108894"/>
                </a:lnTo>
                <a:lnTo>
                  <a:pt x="3141166" y="2158835"/>
                </a:lnTo>
                <a:lnTo>
                  <a:pt x="2904083" y="2100113"/>
                </a:lnTo>
                <a:lnTo>
                  <a:pt x="2671390" y="2158835"/>
                </a:lnTo>
                <a:lnTo>
                  <a:pt x="2671390" y="2113285"/>
                </a:lnTo>
                <a:lnTo>
                  <a:pt x="2875545" y="2058404"/>
                </a:lnTo>
                <a:close/>
                <a:moveTo>
                  <a:pt x="1040346" y="1958522"/>
                </a:moveTo>
                <a:lnTo>
                  <a:pt x="1040346" y="2106699"/>
                </a:lnTo>
                <a:lnTo>
                  <a:pt x="1119373" y="2106699"/>
                </a:lnTo>
                <a:lnTo>
                  <a:pt x="1119373" y="1958522"/>
                </a:lnTo>
                <a:close/>
                <a:moveTo>
                  <a:pt x="2680171" y="1924496"/>
                </a:moveTo>
                <a:lnTo>
                  <a:pt x="3132385" y="1924496"/>
                </a:lnTo>
                <a:lnTo>
                  <a:pt x="3132385" y="2068283"/>
                </a:lnTo>
                <a:lnTo>
                  <a:pt x="3077505" y="2068283"/>
                </a:lnTo>
                <a:lnTo>
                  <a:pt x="3077505" y="1970596"/>
                </a:lnTo>
                <a:lnTo>
                  <a:pt x="2735052" y="1970596"/>
                </a:lnTo>
                <a:lnTo>
                  <a:pt x="2735052" y="2072673"/>
                </a:lnTo>
                <a:lnTo>
                  <a:pt x="2680171" y="2072673"/>
                </a:lnTo>
                <a:close/>
                <a:moveTo>
                  <a:pt x="2474918" y="1884982"/>
                </a:moveTo>
                <a:lnTo>
                  <a:pt x="2474918" y="1944253"/>
                </a:lnTo>
                <a:lnTo>
                  <a:pt x="2393696" y="1994743"/>
                </a:lnTo>
                <a:lnTo>
                  <a:pt x="2567118" y="2102309"/>
                </a:lnTo>
                <a:lnTo>
                  <a:pt x="2567118" y="2161031"/>
                </a:lnTo>
                <a:lnTo>
                  <a:pt x="2341010" y="2027671"/>
                </a:lnTo>
                <a:lnTo>
                  <a:pt x="2119294" y="2158835"/>
                </a:lnTo>
                <a:lnTo>
                  <a:pt x="2119294" y="2100113"/>
                </a:lnTo>
                <a:lnTo>
                  <a:pt x="2293813" y="1996938"/>
                </a:lnTo>
                <a:lnTo>
                  <a:pt x="2211493" y="1947546"/>
                </a:lnTo>
                <a:lnTo>
                  <a:pt x="2211493" y="1888275"/>
                </a:lnTo>
                <a:lnTo>
                  <a:pt x="2343206" y="1968400"/>
                </a:lnTo>
                <a:close/>
                <a:moveTo>
                  <a:pt x="1217060" y="1865225"/>
                </a:moveTo>
                <a:lnTo>
                  <a:pt x="1274136" y="1865225"/>
                </a:lnTo>
                <a:lnTo>
                  <a:pt x="1344383" y="2027671"/>
                </a:lnTo>
                <a:lnTo>
                  <a:pt x="1287307" y="2027671"/>
                </a:lnTo>
                <a:close/>
                <a:moveTo>
                  <a:pt x="2268568" y="1792783"/>
                </a:moveTo>
                <a:lnTo>
                  <a:pt x="2268568" y="1852054"/>
                </a:lnTo>
                <a:lnTo>
                  <a:pt x="2108318" y="1946448"/>
                </a:lnTo>
                <a:lnTo>
                  <a:pt x="2108318" y="1887177"/>
                </a:lnTo>
                <a:close/>
                <a:moveTo>
                  <a:pt x="2420038" y="1790588"/>
                </a:moveTo>
                <a:lnTo>
                  <a:pt x="2578094" y="1882787"/>
                </a:lnTo>
                <a:lnTo>
                  <a:pt x="2578094" y="1944253"/>
                </a:lnTo>
                <a:lnTo>
                  <a:pt x="2420038" y="1849859"/>
                </a:lnTo>
                <a:close/>
                <a:moveTo>
                  <a:pt x="1040346" y="1777417"/>
                </a:moveTo>
                <a:lnTo>
                  <a:pt x="1040346" y="1910227"/>
                </a:lnTo>
                <a:lnTo>
                  <a:pt x="1119373" y="1910227"/>
                </a:lnTo>
                <a:lnTo>
                  <a:pt x="1119373" y="1777417"/>
                </a:lnTo>
                <a:close/>
                <a:moveTo>
                  <a:pt x="793384" y="1773026"/>
                </a:moveTo>
                <a:lnTo>
                  <a:pt x="850459" y="1773026"/>
                </a:lnTo>
                <a:lnTo>
                  <a:pt x="900949" y="2058404"/>
                </a:lnTo>
                <a:lnTo>
                  <a:pt x="843874" y="2058404"/>
                </a:lnTo>
                <a:close/>
                <a:moveTo>
                  <a:pt x="469590" y="1773026"/>
                </a:moveTo>
                <a:lnTo>
                  <a:pt x="524470" y="1773026"/>
                </a:lnTo>
                <a:lnTo>
                  <a:pt x="468492" y="2058404"/>
                </a:lnTo>
                <a:lnTo>
                  <a:pt x="413612" y="2058404"/>
                </a:lnTo>
                <a:close/>
                <a:moveTo>
                  <a:pt x="8781" y="1735708"/>
                </a:moveTo>
                <a:lnTo>
                  <a:pt x="331477" y="1735708"/>
                </a:lnTo>
                <a:lnTo>
                  <a:pt x="331477" y="2133042"/>
                </a:lnTo>
                <a:lnTo>
                  <a:pt x="8781" y="2133042"/>
                </a:lnTo>
                <a:lnTo>
                  <a:pt x="8781" y="2083649"/>
                </a:lnTo>
                <a:lnTo>
                  <a:pt x="274402" y="2083649"/>
                </a:lnTo>
                <a:lnTo>
                  <a:pt x="274402" y="1955229"/>
                </a:lnTo>
                <a:lnTo>
                  <a:pt x="51587" y="1955229"/>
                </a:lnTo>
                <a:lnTo>
                  <a:pt x="51587" y="1906934"/>
                </a:lnTo>
                <a:lnTo>
                  <a:pt x="274402" y="1906934"/>
                </a:lnTo>
                <a:lnTo>
                  <a:pt x="274402" y="1785100"/>
                </a:lnTo>
                <a:lnTo>
                  <a:pt x="8781" y="1785100"/>
                </a:lnTo>
                <a:close/>
                <a:moveTo>
                  <a:pt x="985465" y="1729122"/>
                </a:moveTo>
                <a:lnTo>
                  <a:pt x="1174254" y="1729122"/>
                </a:lnTo>
                <a:lnTo>
                  <a:pt x="1174254" y="2154445"/>
                </a:lnTo>
                <a:lnTo>
                  <a:pt x="985465" y="2154445"/>
                </a:lnTo>
                <a:close/>
                <a:moveTo>
                  <a:pt x="1819647" y="1722536"/>
                </a:moveTo>
                <a:lnTo>
                  <a:pt x="1999654" y="1722536"/>
                </a:lnTo>
                <a:lnTo>
                  <a:pt x="1999654" y="1898154"/>
                </a:lnTo>
                <a:lnTo>
                  <a:pt x="1867942" y="1898154"/>
                </a:lnTo>
                <a:lnTo>
                  <a:pt x="1867942" y="2012305"/>
                </a:lnTo>
                <a:lnTo>
                  <a:pt x="1966726" y="2012305"/>
                </a:lnTo>
                <a:lnTo>
                  <a:pt x="1991971" y="1953034"/>
                </a:lnTo>
                <a:lnTo>
                  <a:pt x="2028192" y="1989255"/>
                </a:lnTo>
                <a:lnTo>
                  <a:pt x="1999654" y="2058404"/>
                </a:lnTo>
                <a:lnTo>
                  <a:pt x="1817452" y="2058404"/>
                </a:lnTo>
                <a:lnTo>
                  <a:pt x="1817452" y="1852054"/>
                </a:lnTo>
                <a:lnTo>
                  <a:pt x="1946969" y="1852054"/>
                </a:lnTo>
                <a:lnTo>
                  <a:pt x="1946969" y="1768636"/>
                </a:lnTo>
                <a:lnTo>
                  <a:pt x="1819647" y="1768636"/>
                </a:lnTo>
                <a:close/>
                <a:moveTo>
                  <a:pt x="2920547" y="1704975"/>
                </a:moveTo>
                <a:lnTo>
                  <a:pt x="2977623" y="1704975"/>
                </a:lnTo>
                <a:lnTo>
                  <a:pt x="2977623" y="1766441"/>
                </a:lnTo>
                <a:lnTo>
                  <a:pt x="3133483" y="1709365"/>
                </a:lnTo>
                <a:lnTo>
                  <a:pt x="3133483" y="1762050"/>
                </a:lnTo>
                <a:lnTo>
                  <a:pt x="2975428" y="1819126"/>
                </a:lnTo>
                <a:lnTo>
                  <a:pt x="2975428" y="1843273"/>
                </a:lnTo>
                <a:lnTo>
                  <a:pt x="3084090" y="1843273"/>
                </a:lnTo>
                <a:lnTo>
                  <a:pt x="3111531" y="1794979"/>
                </a:lnTo>
                <a:lnTo>
                  <a:pt x="3146654" y="1834492"/>
                </a:lnTo>
                <a:lnTo>
                  <a:pt x="3114824" y="1889373"/>
                </a:lnTo>
                <a:lnTo>
                  <a:pt x="2920547" y="1889373"/>
                </a:lnTo>
                <a:lnTo>
                  <a:pt x="2920547" y="1838883"/>
                </a:lnTo>
                <a:lnTo>
                  <a:pt x="2795420" y="1883885"/>
                </a:lnTo>
                <a:lnTo>
                  <a:pt x="2795420" y="1831200"/>
                </a:lnTo>
                <a:lnTo>
                  <a:pt x="2920547" y="1786198"/>
                </a:lnTo>
                <a:close/>
                <a:moveTo>
                  <a:pt x="2732856" y="1704975"/>
                </a:moveTo>
                <a:lnTo>
                  <a:pt x="2792127" y="1704975"/>
                </a:lnTo>
                <a:lnTo>
                  <a:pt x="2740540" y="1794979"/>
                </a:lnTo>
                <a:lnTo>
                  <a:pt x="2760296" y="1794979"/>
                </a:lnTo>
                <a:lnTo>
                  <a:pt x="2760296" y="1895958"/>
                </a:lnTo>
                <a:lnTo>
                  <a:pt x="2705416" y="1895958"/>
                </a:lnTo>
                <a:lnTo>
                  <a:pt x="2705416" y="1803759"/>
                </a:lnTo>
                <a:lnTo>
                  <a:pt x="2676878" y="1803759"/>
                </a:lnTo>
                <a:close/>
                <a:moveTo>
                  <a:pt x="2310277" y="1704975"/>
                </a:moveTo>
                <a:lnTo>
                  <a:pt x="2371743" y="1704975"/>
                </a:lnTo>
                <a:lnTo>
                  <a:pt x="2382720" y="1733513"/>
                </a:lnTo>
                <a:lnTo>
                  <a:pt x="2580289" y="1733513"/>
                </a:lnTo>
                <a:lnTo>
                  <a:pt x="2580289" y="1781807"/>
                </a:lnTo>
                <a:lnTo>
                  <a:pt x="2106122" y="1781807"/>
                </a:lnTo>
                <a:lnTo>
                  <a:pt x="2106122" y="1733513"/>
                </a:lnTo>
                <a:lnTo>
                  <a:pt x="2321254" y="1733513"/>
                </a:lnTo>
                <a:close/>
                <a:moveTo>
                  <a:pt x="1636346" y="1704975"/>
                </a:moveTo>
                <a:lnTo>
                  <a:pt x="1689032" y="1704975"/>
                </a:lnTo>
                <a:lnTo>
                  <a:pt x="1689032" y="1740098"/>
                </a:lnTo>
                <a:lnTo>
                  <a:pt x="1783426" y="1740098"/>
                </a:lnTo>
                <a:lnTo>
                  <a:pt x="1783426" y="1786198"/>
                </a:lnTo>
                <a:lnTo>
                  <a:pt x="1689032" y="1786198"/>
                </a:lnTo>
                <a:lnTo>
                  <a:pt x="1689032" y="1847664"/>
                </a:lnTo>
                <a:lnTo>
                  <a:pt x="1787816" y="1847664"/>
                </a:lnTo>
                <a:lnTo>
                  <a:pt x="1787816" y="1893763"/>
                </a:lnTo>
                <a:lnTo>
                  <a:pt x="1706593" y="1893763"/>
                </a:lnTo>
                <a:lnTo>
                  <a:pt x="1706593" y="1965108"/>
                </a:lnTo>
                <a:lnTo>
                  <a:pt x="1787816" y="1965108"/>
                </a:lnTo>
                <a:lnTo>
                  <a:pt x="1787816" y="2011207"/>
                </a:lnTo>
                <a:lnTo>
                  <a:pt x="1706593" y="2011207"/>
                </a:lnTo>
                <a:lnTo>
                  <a:pt x="1706593" y="2097918"/>
                </a:lnTo>
                <a:lnTo>
                  <a:pt x="1724155" y="2113285"/>
                </a:lnTo>
                <a:lnTo>
                  <a:pt x="2029290" y="2113285"/>
                </a:lnTo>
                <a:lnTo>
                  <a:pt x="2002947" y="2158835"/>
                </a:lnTo>
                <a:lnTo>
                  <a:pt x="1702203" y="2158835"/>
                </a:lnTo>
                <a:lnTo>
                  <a:pt x="1599028" y="2082552"/>
                </a:lnTo>
                <a:lnTo>
                  <a:pt x="1588052" y="2158835"/>
                </a:lnTo>
                <a:lnTo>
                  <a:pt x="1533171" y="2158835"/>
                </a:lnTo>
                <a:lnTo>
                  <a:pt x="1552928" y="2027671"/>
                </a:lnTo>
                <a:lnTo>
                  <a:pt x="1552928" y="1942058"/>
                </a:lnTo>
                <a:lnTo>
                  <a:pt x="1607809" y="1942058"/>
                </a:lnTo>
                <a:lnTo>
                  <a:pt x="1607809" y="2023281"/>
                </a:lnTo>
                <a:lnTo>
                  <a:pt x="1651713" y="2058404"/>
                </a:lnTo>
                <a:lnTo>
                  <a:pt x="1651713" y="1893763"/>
                </a:lnTo>
                <a:lnTo>
                  <a:pt x="1539757" y="1893763"/>
                </a:lnTo>
                <a:lnTo>
                  <a:pt x="1539757" y="1847664"/>
                </a:lnTo>
                <a:lnTo>
                  <a:pt x="1636346" y="1847664"/>
                </a:lnTo>
                <a:lnTo>
                  <a:pt x="1636346" y="1786198"/>
                </a:lnTo>
                <a:lnTo>
                  <a:pt x="1544147" y="1786198"/>
                </a:lnTo>
                <a:lnTo>
                  <a:pt x="1544147" y="1740098"/>
                </a:lnTo>
                <a:lnTo>
                  <a:pt x="1636346" y="1740098"/>
                </a:lnTo>
                <a:close/>
                <a:moveTo>
                  <a:pt x="1378409" y="1704975"/>
                </a:moveTo>
                <a:lnTo>
                  <a:pt x="1433289" y="1704975"/>
                </a:lnTo>
                <a:lnTo>
                  <a:pt x="1433289" y="1775222"/>
                </a:lnTo>
                <a:lnTo>
                  <a:pt x="1465120" y="1775222"/>
                </a:lnTo>
                <a:lnTo>
                  <a:pt x="1465120" y="1823516"/>
                </a:lnTo>
                <a:lnTo>
                  <a:pt x="1433289" y="1823516"/>
                </a:lnTo>
                <a:lnTo>
                  <a:pt x="1433289" y="2158835"/>
                </a:lnTo>
                <a:lnTo>
                  <a:pt x="1287307" y="2158835"/>
                </a:lnTo>
                <a:lnTo>
                  <a:pt x="1260965" y="2111089"/>
                </a:lnTo>
                <a:lnTo>
                  <a:pt x="1378409" y="2111089"/>
                </a:lnTo>
                <a:lnTo>
                  <a:pt x="1378409" y="1823516"/>
                </a:lnTo>
                <a:lnTo>
                  <a:pt x="1209377" y="1823516"/>
                </a:lnTo>
                <a:lnTo>
                  <a:pt x="1209377" y="1775222"/>
                </a:lnTo>
                <a:lnTo>
                  <a:pt x="1378409" y="1775222"/>
                </a:lnTo>
                <a:close/>
                <a:moveTo>
                  <a:pt x="630938" y="1704975"/>
                </a:moveTo>
                <a:lnTo>
                  <a:pt x="685818" y="1704975"/>
                </a:lnTo>
                <a:lnTo>
                  <a:pt x="685818" y="2158835"/>
                </a:lnTo>
                <a:lnTo>
                  <a:pt x="560691" y="2158835"/>
                </a:lnTo>
                <a:lnTo>
                  <a:pt x="534348" y="2111089"/>
                </a:lnTo>
                <a:lnTo>
                  <a:pt x="630938" y="2111089"/>
                </a:lnTo>
                <a:close/>
                <a:moveTo>
                  <a:pt x="1995990" y="1084808"/>
                </a:moveTo>
                <a:lnTo>
                  <a:pt x="1995990" y="1253839"/>
                </a:lnTo>
                <a:lnTo>
                  <a:pt x="2046480" y="1253839"/>
                </a:lnTo>
                <a:lnTo>
                  <a:pt x="2046480" y="1084808"/>
                </a:lnTo>
                <a:close/>
                <a:moveTo>
                  <a:pt x="694227" y="1029928"/>
                </a:moveTo>
                <a:lnTo>
                  <a:pt x="1172784" y="1029928"/>
                </a:lnTo>
                <a:lnTo>
                  <a:pt x="1172784" y="1078222"/>
                </a:lnTo>
                <a:lnTo>
                  <a:pt x="1058633" y="1078222"/>
                </a:lnTo>
                <a:lnTo>
                  <a:pt x="1058633" y="1253839"/>
                </a:lnTo>
                <a:lnTo>
                  <a:pt x="1126684" y="1253839"/>
                </a:lnTo>
                <a:lnTo>
                  <a:pt x="1157418" y="1181397"/>
                </a:lnTo>
                <a:lnTo>
                  <a:pt x="1193638" y="1225302"/>
                </a:lnTo>
                <a:lnTo>
                  <a:pt x="1162906" y="1301585"/>
                </a:lnTo>
                <a:lnTo>
                  <a:pt x="1003752" y="1301585"/>
                </a:lnTo>
                <a:lnTo>
                  <a:pt x="1003752" y="1078222"/>
                </a:lnTo>
                <a:lnTo>
                  <a:pt x="863259" y="1078222"/>
                </a:lnTo>
                <a:lnTo>
                  <a:pt x="752400" y="1301585"/>
                </a:lnTo>
                <a:lnTo>
                  <a:pt x="694227" y="1301585"/>
                </a:lnTo>
                <a:lnTo>
                  <a:pt x="803988" y="1078222"/>
                </a:lnTo>
                <a:lnTo>
                  <a:pt x="694227" y="1078222"/>
                </a:lnTo>
                <a:close/>
                <a:moveTo>
                  <a:pt x="337691" y="927850"/>
                </a:moveTo>
                <a:lnTo>
                  <a:pt x="337691" y="1226399"/>
                </a:lnTo>
                <a:lnTo>
                  <a:pt x="555017" y="1226399"/>
                </a:lnTo>
                <a:lnTo>
                  <a:pt x="555017" y="927850"/>
                </a:lnTo>
                <a:close/>
                <a:moveTo>
                  <a:pt x="282810" y="878458"/>
                </a:moveTo>
                <a:lnTo>
                  <a:pt x="609897" y="878458"/>
                </a:lnTo>
                <a:lnTo>
                  <a:pt x="609897" y="1275792"/>
                </a:lnTo>
                <a:lnTo>
                  <a:pt x="282810" y="1275792"/>
                </a:lnTo>
                <a:close/>
                <a:moveTo>
                  <a:pt x="0" y="878458"/>
                </a:moveTo>
                <a:lnTo>
                  <a:pt x="125127" y="878458"/>
                </a:lnTo>
                <a:lnTo>
                  <a:pt x="125127" y="1275792"/>
                </a:lnTo>
                <a:lnTo>
                  <a:pt x="65856" y="1275792"/>
                </a:lnTo>
                <a:lnTo>
                  <a:pt x="65856" y="926752"/>
                </a:lnTo>
                <a:lnTo>
                  <a:pt x="0" y="926752"/>
                </a:lnTo>
                <a:close/>
                <a:moveTo>
                  <a:pt x="1533897" y="865286"/>
                </a:moveTo>
                <a:lnTo>
                  <a:pt x="1713904" y="865286"/>
                </a:lnTo>
                <a:lnTo>
                  <a:pt x="1713904" y="1040904"/>
                </a:lnTo>
                <a:lnTo>
                  <a:pt x="1582192" y="1040904"/>
                </a:lnTo>
                <a:lnTo>
                  <a:pt x="1582192" y="1155055"/>
                </a:lnTo>
                <a:lnTo>
                  <a:pt x="1680976" y="1155055"/>
                </a:lnTo>
                <a:lnTo>
                  <a:pt x="1706221" y="1095784"/>
                </a:lnTo>
                <a:lnTo>
                  <a:pt x="1742442" y="1132005"/>
                </a:lnTo>
                <a:lnTo>
                  <a:pt x="1713904" y="1201154"/>
                </a:lnTo>
                <a:lnTo>
                  <a:pt x="1531702" y="1201154"/>
                </a:lnTo>
                <a:lnTo>
                  <a:pt x="1531702" y="994804"/>
                </a:lnTo>
                <a:lnTo>
                  <a:pt x="1661219" y="994804"/>
                </a:lnTo>
                <a:lnTo>
                  <a:pt x="1661219" y="911386"/>
                </a:lnTo>
                <a:lnTo>
                  <a:pt x="1533897" y="911386"/>
                </a:lnTo>
                <a:close/>
                <a:moveTo>
                  <a:pt x="712886" y="858701"/>
                </a:moveTo>
                <a:lnTo>
                  <a:pt x="1151929" y="858701"/>
                </a:lnTo>
                <a:lnTo>
                  <a:pt x="1151929" y="906996"/>
                </a:lnTo>
                <a:lnTo>
                  <a:pt x="712886" y="906996"/>
                </a:lnTo>
                <a:close/>
                <a:moveTo>
                  <a:pt x="2143069" y="847725"/>
                </a:moveTo>
                <a:lnTo>
                  <a:pt x="2194656" y="847725"/>
                </a:lnTo>
                <a:lnTo>
                  <a:pt x="2193559" y="869677"/>
                </a:lnTo>
                <a:lnTo>
                  <a:pt x="2305515" y="869677"/>
                </a:lnTo>
                <a:lnTo>
                  <a:pt x="2305515" y="917972"/>
                </a:lnTo>
                <a:lnTo>
                  <a:pt x="2287953" y="917972"/>
                </a:lnTo>
                <a:lnTo>
                  <a:pt x="2287953" y="1007975"/>
                </a:lnTo>
                <a:lnTo>
                  <a:pt x="2237463" y="1152860"/>
                </a:lnTo>
                <a:lnTo>
                  <a:pt x="2305515" y="1301585"/>
                </a:lnTo>
                <a:lnTo>
                  <a:pt x="2244049" y="1301585"/>
                </a:lnTo>
                <a:lnTo>
                  <a:pt x="2208926" y="1216521"/>
                </a:lnTo>
                <a:lnTo>
                  <a:pt x="2175997" y="1301585"/>
                </a:lnTo>
                <a:lnTo>
                  <a:pt x="2116726" y="1301585"/>
                </a:lnTo>
                <a:lnTo>
                  <a:pt x="2175997" y="1157250"/>
                </a:lnTo>
                <a:lnTo>
                  <a:pt x="2149654" y="1093589"/>
                </a:lnTo>
                <a:lnTo>
                  <a:pt x="2202340" y="1093589"/>
                </a:lnTo>
                <a:lnTo>
                  <a:pt x="2233073" y="1003585"/>
                </a:lnTo>
                <a:lnTo>
                  <a:pt x="2233073" y="917972"/>
                </a:lnTo>
                <a:lnTo>
                  <a:pt x="2189168" y="917972"/>
                </a:lnTo>
                <a:lnTo>
                  <a:pt x="2174900" y="1049684"/>
                </a:lnTo>
                <a:lnTo>
                  <a:pt x="2122214" y="1049684"/>
                </a:lnTo>
                <a:close/>
                <a:moveTo>
                  <a:pt x="1993794" y="847725"/>
                </a:moveTo>
                <a:lnTo>
                  <a:pt x="2048675" y="847725"/>
                </a:lnTo>
                <a:lnTo>
                  <a:pt x="2048675" y="902605"/>
                </a:lnTo>
                <a:lnTo>
                  <a:pt x="2114531" y="902605"/>
                </a:lnTo>
                <a:lnTo>
                  <a:pt x="2114531" y="950900"/>
                </a:lnTo>
                <a:lnTo>
                  <a:pt x="2048675" y="950900"/>
                </a:lnTo>
                <a:lnTo>
                  <a:pt x="2048675" y="1036513"/>
                </a:lnTo>
                <a:lnTo>
                  <a:pt x="2101360" y="1036513"/>
                </a:lnTo>
                <a:lnTo>
                  <a:pt x="2101360" y="1301585"/>
                </a:lnTo>
                <a:lnTo>
                  <a:pt x="1941109" y="1301585"/>
                </a:lnTo>
                <a:lnTo>
                  <a:pt x="1941109" y="1036513"/>
                </a:lnTo>
                <a:lnTo>
                  <a:pt x="1993794" y="1036513"/>
                </a:lnTo>
                <a:lnTo>
                  <a:pt x="1993794" y="950900"/>
                </a:lnTo>
                <a:lnTo>
                  <a:pt x="1927938" y="950900"/>
                </a:lnTo>
                <a:lnTo>
                  <a:pt x="1927938" y="902605"/>
                </a:lnTo>
                <a:lnTo>
                  <a:pt x="1993794" y="902605"/>
                </a:lnTo>
                <a:close/>
                <a:moveTo>
                  <a:pt x="1852203" y="847725"/>
                </a:moveTo>
                <a:lnTo>
                  <a:pt x="1909278" y="847725"/>
                </a:lnTo>
                <a:lnTo>
                  <a:pt x="1860984" y="1025537"/>
                </a:lnTo>
                <a:lnTo>
                  <a:pt x="1893912" y="1025537"/>
                </a:lnTo>
                <a:lnTo>
                  <a:pt x="1893912" y="1301585"/>
                </a:lnTo>
                <a:lnTo>
                  <a:pt x="1839032" y="1301585"/>
                </a:lnTo>
                <a:lnTo>
                  <a:pt x="1839032" y="1036513"/>
                </a:lnTo>
                <a:lnTo>
                  <a:pt x="1801713" y="1036513"/>
                </a:lnTo>
                <a:close/>
                <a:moveTo>
                  <a:pt x="1350596" y="847725"/>
                </a:moveTo>
                <a:lnTo>
                  <a:pt x="1403282" y="847725"/>
                </a:lnTo>
                <a:lnTo>
                  <a:pt x="1403282" y="882848"/>
                </a:lnTo>
                <a:lnTo>
                  <a:pt x="1497676" y="882848"/>
                </a:lnTo>
                <a:lnTo>
                  <a:pt x="1497676" y="928948"/>
                </a:lnTo>
                <a:lnTo>
                  <a:pt x="1403282" y="928948"/>
                </a:lnTo>
                <a:lnTo>
                  <a:pt x="1403282" y="990414"/>
                </a:lnTo>
                <a:lnTo>
                  <a:pt x="1502066" y="990414"/>
                </a:lnTo>
                <a:lnTo>
                  <a:pt x="1502066" y="1036513"/>
                </a:lnTo>
                <a:lnTo>
                  <a:pt x="1420843" y="1036513"/>
                </a:lnTo>
                <a:lnTo>
                  <a:pt x="1420843" y="1107858"/>
                </a:lnTo>
                <a:lnTo>
                  <a:pt x="1502066" y="1107858"/>
                </a:lnTo>
                <a:lnTo>
                  <a:pt x="1502066" y="1153957"/>
                </a:lnTo>
                <a:lnTo>
                  <a:pt x="1420843" y="1153957"/>
                </a:lnTo>
                <a:lnTo>
                  <a:pt x="1420843" y="1240668"/>
                </a:lnTo>
                <a:lnTo>
                  <a:pt x="1438405" y="1256035"/>
                </a:lnTo>
                <a:lnTo>
                  <a:pt x="1743540" y="1256035"/>
                </a:lnTo>
                <a:lnTo>
                  <a:pt x="1717197" y="1301585"/>
                </a:lnTo>
                <a:lnTo>
                  <a:pt x="1416453" y="1301585"/>
                </a:lnTo>
                <a:lnTo>
                  <a:pt x="1313278" y="1225302"/>
                </a:lnTo>
                <a:lnTo>
                  <a:pt x="1302302" y="1301585"/>
                </a:lnTo>
                <a:lnTo>
                  <a:pt x="1247421" y="1301585"/>
                </a:lnTo>
                <a:lnTo>
                  <a:pt x="1267178" y="1170421"/>
                </a:lnTo>
                <a:lnTo>
                  <a:pt x="1267178" y="1084808"/>
                </a:lnTo>
                <a:lnTo>
                  <a:pt x="1322059" y="1084808"/>
                </a:lnTo>
                <a:lnTo>
                  <a:pt x="1322059" y="1166031"/>
                </a:lnTo>
                <a:lnTo>
                  <a:pt x="1365963" y="1201154"/>
                </a:lnTo>
                <a:lnTo>
                  <a:pt x="1365963" y="1036513"/>
                </a:lnTo>
                <a:lnTo>
                  <a:pt x="1254007" y="1036513"/>
                </a:lnTo>
                <a:lnTo>
                  <a:pt x="1254007" y="990414"/>
                </a:lnTo>
                <a:lnTo>
                  <a:pt x="1350596" y="990414"/>
                </a:lnTo>
                <a:lnTo>
                  <a:pt x="1350596" y="928948"/>
                </a:lnTo>
                <a:lnTo>
                  <a:pt x="1258397" y="928948"/>
                </a:lnTo>
                <a:lnTo>
                  <a:pt x="1258397" y="882848"/>
                </a:lnTo>
                <a:lnTo>
                  <a:pt x="1350596" y="882848"/>
                </a:lnTo>
                <a:close/>
                <a:moveTo>
                  <a:pt x="2683278" y="346844"/>
                </a:moveTo>
                <a:lnTo>
                  <a:pt x="2683278" y="397334"/>
                </a:lnTo>
                <a:lnTo>
                  <a:pt x="2518637" y="442884"/>
                </a:lnTo>
                <a:lnTo>
                  <a:pt x="2518637" y="392943"/>
                </a:lnTo>
                <a:close/>
                <a:moveTo>
                  <a:pt x="1459446" y="253547"/>
                </a:moveTo>
                <a:lnTo>
                  <a:pt x="1459446" y="401724"/>
                </a:lnTo>
                <a:lnTo>
                  <a:pt x="1538473" y="401724"/>
                </a:lnTo>
                <a:lnTo>
                  <a:pt x="1538473" y="253547"/>
                </a:lnTo>
                <a:close/>
                <a:moveTo>
                  <a:pt x="1636160" y="160250"/>
                </a:moveTo>
                <a:lnTo>
                  <a:pt x="1693236" y="160250"/>
                </a:lnTo>
                <a:lnTo>
                  <a:pt x="1763483" y="322696"/>
                </a:lnTo>
                <a:lnTo>
                  <a:pt x="1706407" y="322696"/>
                </a:lnTo>
                <a:close/>
                <a:moveTo>
                  <a:pt x="2237649" y="113053"/>
                </a:moveTo>
                <a:lnTo>
                  <a:pt x="2292530" y="113053"/>
                </a:lnTo>
                <a:lnTo>
                  <a:pt x="2292530" y="209643"/>
                </a:lnTo>
                <a:lnTo>
                  <a:pt x="2435218" y="209643"/>
                </a:lnTo>
                <a:lnTo>
                  <a:pt x="2435218" y="257937"/>
                </a:lnTo>
                <a:lnTo>
                  <a:pt x="2292530" y="257937"/>
                </a:lnTo>
                <a:lnTo>
                  <a:pt x="2292530" y="402822"/>
                </a:lnTo>
                <a:lnTo>
                  <a:pt x="2444000" y="402822"/>
                </a:lnTo>
                <a:lnTo>
                  <a:pt x="2444000" y="450568"/>
                </a:lnTo>
                <a:lnTo>
                  <a:pt x="2081789" y="450568"/>
                </a:lnTo>
                <a:lnTo>
                  <a:pt x="2081789" y="402822"/>
                </a:lnTo>
                <a:lnTo>
                  <a:pt x="2237649" y="402822"/>
                </a:lnTo>
                <a:lnTo>
                  <a:pt x="2237649" y="257937"/>
                </a:lnTo>
                <a:lnTo>
                  <a:pt x="2097156" y="257937"/>
                </a:lnTo>
                <a:lnTo>
                  <a:pt x="2097156" y="209643"/>
                </a:lnTo>
                <a:lnTo>
                  <a:pt x="2237649" y="209643"/>
                </a:lnTo>
                <a:close/>
                <a:moveTo>
                  <a:pt x="1459446" y="72442"/>
                </a:moveTo>
                <a:lnTo>
                  <a:pt x="1459446" y="205252"/>
                </a:lnTo>
                <a:lnTo>
                  <a:pt x="1538473" y="205252"/>
                </a:lnTo>
                <a:lnTo>
                  <a:pt x="1538473" y="72442"/>
                </a:lnTo>
                <a:close/>
                <a:moveTo>
                  <a:pt x="1212484" y="68051"/>
                </a:moveTo>
                <a:lnTo>
                  <a:pt x="1269560" y="68051"/>
                </a:lnTo>
                <a:lnTo>
                  <a:pt x="1320049" y="353429"/>
                </a:lnTo>
                <a:lnTo>
                  <a:pt x="1262974" y="353429"/>
                </a:lnTo>
                <a:close/>
                <a:moveTo>
                  <a:pt x="888690" y="68051"/>
                </a:moveTo>
                <a:lnTo>
                  <a:pt x="943570" y="68051"/>
                </a:lnTo>
                <a:lnTo>
                  <a:pt x="887592" y="353429"/>
                </a:lnTo>
                <a:lnTo>
                  <a:pt x="832712" y="353429"/>
                </a:lnTo>
                <a:close/>
                <a:moveTo>
                  <a:pt x="430076" y="30733"/>
                </a:moveTo>
                <a:lnTo>
                  <a:pt x="491542" y="30733"/>
                </a:lnTo>
                <a:lnTo>
                  <a:pt x="491542" y="250254"/>
                </a:lnTo>
                <a:lnTo>
                  <a:pt x="692404" y="250254"/>
                </a:lnTo>
                <a:lnTo>
                  <a:pt x="692404" y="30733"/>
                </a:lnTo>
                <a:lnTo>
                  <a:pt x="749480" y="30733"/>
                </a:lnTo>
                <a:lnTo>
                  <a:pt x="749480" y="428067"/>
                </a:lnTo>
                <a:lnTo>
                  <a:pt x="692404" y="428067"/>
                </a:lnTo>
                <a:lnTo>
                  <a:pt x="692404" y="304037"/>
                </a:lnTo>
                <a:lnTo>
                  <a:pt x="430076" y="304037"/>
                </a:lnTo>
                <a:close/>
                <a:moveTo>
                  <a:pt x="13171" y="30733"/>
                </a:moveTo>
                <a:lnTo>
                  <a:pt x="331477" y="30733"/>
                </a:lnTo>
                <a:lnTo>
                  <a:pt x="331477" y="252449"/>
                </a:lnTo>
                <a:lnTo>
                  <a:pt x="70247" y="252449"/>
                </a:lnTo>
                <a:lnTo>
                  <a:pt x="70247" y="378674"/>
                </a:lnTo>
                <a:lnTo>
                  <a:pt x="331477" y="378674"/>
                </a:lnTo>
                <a:lnTo>
                  <a:pt x="331477" y="428067"/>
                </a:lnTo>
                <a:lnTo>
                  <a:pt x="8781" y="428067"/>
                </a:lnTo>
                <a:lnTo>
                  <a:pt x="8781" y="204155"/>
                </a:lnTo>
                <a:lnTo>
                  <a:pt x="272206" y="204155"/>
                </a:lnTo>
                <a:lnTo>
                  <a:pt x="272206" y="80125"/>
                </a:lnTo>
                <a:lnTo>
                  <a:pt x="13171" y="80125"/>
                </a:lnTo>
                <a:close/>
                <a:moveTo>
                  <a:pt x="1404565" y="24147"/>
                </a:moveTo>
                <a:lnTo>
                  <a:pt x="1593354" y="24147"/>
                </a:lnTo>
                <a:lnTo>
                  <a:pt x="1593354" y="449470"/>
                </a:lnTo>
                <a:lnTo>
                  <a:pt x="1404565" y="449470"/>
                </a:lnTo>
                <a:close/>
                <a:moveTo>
                  <a:pt x="2929142" y="6585"/>
                </a:moveTo>
                <a:lnTo>
                  <a:pt x="2981827" y="6585"/>
                </a:lnTo>
                <a:lnTo>
                  <a:pt x="3012560" y="83418"/>
                </a:lnTo>
                <a:lnTo>
                  <a:pt x="2959875" y="83418"/>
                </a:lnTo>
                <a:close/>
                <a:moveTo>
                  <a:pt x="2795234" y="0"/>
                </a:moveTo>
                <a:lnTo>
                  <a:pt x="2850114" y="0"/>
                </a:lnTo>
                <a:lnTo>
                  <a:pt x="2850114" y="37318"/>
                </a:lnTo>
                <a:lnTo>
                  <a:pt x="2926947" y="34026"/>
                </a:lnTo>
                <a:lnTo>
                  <a:pt x="2926947" y="80125"/>
                </a:lnTo>
                <a:lnTo>
                  <a:pt x="2850114" y="83418"/>
                </a:lnTo>
                <a:lnTo>
                  <a:pt x="2852309" y="160250"/>
                </a:lnTo>
                <a:lnTo>
                  <a:pt x="2999389" y="125127"/>
                </a:lnTo>
                <a:lnTo>
                  <a:pt x="2999389" y="171226"/>
                </a:lnTo>
                <a:lnTo>
                  <a:pt x="2854504" y="208545"/>
                </a:lnTo>
                <a:lnTo>
                  <a:pt x="2859992" y="298549"/>
                </a:lnTo>
                <a:lnTo>
                  <a:pt x="2981827" y="214033"/>
                </a:lnTo>
                <a:lnTo>
                  <a:pt x="2981827" y="273304"/>
                </a:lnTo>
                <a:lnTo>
                  <a:pt x="2880847" y="342453"/>
                </a:lnTo>
                <a:lnTo>
                  <a:pt x="2945606" y="394041"/>
                </a:lnTo>
                <a:lnTo>
                  <a:pt x="2980730" y="329282"/>
                </a:lnTo>
                <a:lnTo>
                  <a:pt x="3015853" y="368796"/>
                </a:lnTo>
                <a:lnTo>
                  <a:pt x="2970851" y="453860"/>
                </a:lnTo>
                <a:lnTo>
                  <a:pt x="2939020" y="453860"/>
                </a:lnTo>
                <a:lnTo>
                  <a:pt x="2835845" y="374284"/>
                </a:lnTo>
                <a:lnTo>
                  <a:pt x="2714011" y="456056"/>
                </a:lnTo>
                <a:lnTo>
                  <a:pt x="2714011" y="396236"/>
                </a:lnTo>
                <a:lnTo>
                  <a:pt x="2807308" y="332575"/>
                </a:lnTo>
                <a:lnTo>
                  <a:pt x="2801820" y="219521"/>
                </a:lnTo>
                <a:lnTo>
                  <a:pt x="2718401" y="239278"/>
                </a:lnTo>
                <a:lnTo>
                  <a:pt x="2718401" y="188788"/>
                </a:lnTo>
                <a:lnTo>
                  <a:pt x="2797429" y="171226"/>
                </a:lnTo>
                <a:lnTo>
                  <a:pt x="2795234" y="85613"/>
                </a:lnTo>
                <a:lnTo>
                  <a:pt x="2718401" y="88906"/>
                </a:lnTo>
                <a:lnTo>
                  <a:pt x="2718401" y="42806"/>
                </a:lnTo>
                <a:lnTo>
                  <a:pt x="2795234" y="39514"/>
                </a:lnTo>
                <a:close/>
                <a:moveTo>
                  <a:pt x="2579005" y="0"/>
                </a:moveTo>
                <a:lnTo>
                  <a:pt x="2636081" y="0"/>
                </a:lnTo>
                <a:lnTo>
                  <a:pt x="2583396" y="120737"/>
                </a:lnTo>
                <a:lnTo>
                  <a:pt x="2631690" y="120737"/>
                </a:lnTo>
                <a:lnTo>
                  <a:pt x="2649252" y="96589"/>
                </a:lnTo>
                <a:lnTo>
                  <a:pt x="2710718" y="96589"/>
                </a:lnTo>
                <a:lnTo>
                  <a:pt x="2603152" y="252449"/>
                </a:lnTo>
                <a:lnTo>
                  <a:pt x="2684376" y="252449"/>
                </a:lnTo>
                <a:lnTo>
                  <a:pt x="2684376" y="298549"/>
                </a:lnTo>
                <a:lnTo>
                  <a:pt x="2508758" y="298549"/>
                </a:lnTo>
                <a:lnTo>
                  <a:pt x="2600957" y="166836"/>
                </a:lnTo>
                <a:lnTo>
                  <a:pt x="2508758" y="166836"/>
                </a:lnTo>
                <a:close/>
                <a:moveTo>
                  <a:pt x="2099351" y="0"/>
                </a:moveTo>
                <a:lnTo>
                  <a:pt x="2161914" y="0"/>
                </a:lnTo>
                <a:lnTo>
                  <a:pt x="2146548" y="24147"/>
                </a:lnTo>
                <a:lnTo>
                  <a:pt x="2439609" y="24147"/>
                </a:lnTo>
                <a:lnTo>
                  <a:pt x="2439609" y="72442"/>
                </a:lnTo>
                <a:lnTo>
                  <a:pt x="2118010" y="72442"/>
                </a:lnTo>
                <a:lnTo>
                  <a:pt x="2015932" y="221716"/>
                </a:lnTo>
                <a:lnTo>
                  <a:pt x="2053251" y="221716"/>
                </a:lnTo>
                <a:lnTo>
                  <a:pt x="2053251" y="453860"/>
                </a:lnTo>
                <a:lnTo>
                  <a:pt x="1998371" y="453860"/>
                </a:lnTo>
                <a:lnTo>
                  <a:pt x="1998371" y="228302"/>
                </a:lnTo>
                <a:lnTo>
                  <a:pt x="1948978" y="228302"/>
                </a:lnTo>
                <a:lnTo>
                  <a:pt x="2053251" y="72442"/>
                </a:lnTo>
                <a:lnTo>
                  <a:pt x="1965442" y="72442"/>
                </a:lnTo>
                <a:lnTo>
                  <a:pt x="1965442" y="24147"/>
                </a:lnTo>
                <a:lnTo>
                  <a:pt x="2082886" y="24147"/>
                </a:lnTo>
                <a:close/>
                <a:moveTo>
                  <a:pt x="1797509" y="0"/>
                </a:moveTo>
                <a:lnTo>
                  <a:pt x="1852389" y="0"/>
                </a:lnTo>
                <a:lnTo>
                  <a:pt x="1852389" y="70247"/>
                </a:lnTo>
                <a:lnTo>
                  <a:pt x="1884220" y="70247"/>
                </a:lnTo>
                <a:lnTo>
                  <a:pt x="1884220" y="118541"/>
                </a:lnTo>
                <a:lnTo>
                  <a:pt x="1852389" y="118541"/>
                </a:lnTo>
                <a:lnTo>
                  <a:pt x="1852389" y="453860"/>
                </a:lnTo>
                <a:lnTo>
                  <a:pt x="1706407" y="453860"/>
                </a:lnTo>
                <a:lnTo>
                  <a:pt x="1680065" y="406114"/>
                </a:lnTo>
                <a:lnTo>
                  <a:pt x="1797509" y="406114"/>
                </a:lnTo>
                <a:lnTo>
                  <a:pt x="1797509" y="118541"/>
                </a:lnTo>
                <a:lnTo>
                  <a:pt x="1628477" y="118541"/>
                </a:lnTo>
                <a:lnTo>
                  <a:pt x="1628477" y="70247"/>
                </a:lnTo>
                <a:lnTo>
                  <a:pt x="1797509" y="70247"/>
                </a:lnTo>
                <a:close/>
                <a:moveTo>
                  <a:pt x="1050038" y="0"/>
                </a:moveTo>
                <a:lnTo>
                  <a:pt x="1104918" y="0"/>
                </a:lnTo>
                <a:lnTo>
                  <a:pt x="1104918" y="453860"/>
                </a:lnTo>
                <a:lnTo>
                  <a:pt x="979791" y="453860"/>
                </a:lnTo>
                <a:lnTo>
                  <a:pt x="953448" y="406114"/>
                </a:lnTo>
                <a:lnTo>
                  <a:pt x="1050038" y="406114"/>
                </a:lnTo>
                <a:close/>
              </a:path>
            </a:pathLst>
          </a:custGeom>
          <a:solidFill>
            <a:schemeClr val="bg1"/>
          </a:solidFill>
          <a:ln>
            <a:noFill/>
          </a:ln>
          <a:effectLst/>
        </p:spPr>
        <p:txBody>
          <a:bodyPr rot="0" spcFirstLastPara="0" vertOverflow="overflow" horzOverflow="overflow" vert="horz" wrap="square" lIns="60952" tIns="30476" rIns="60952" bIns="30476" numCol="1" spcCol="0" rtlCol="0" fromWordArt="0" anchor="t" anchorCtr="0" forceAA="0" compatLnSpc="1">
            <a:noAutofit/>
          </a:bodyPr>
          <a:lstStyle/>
          <a:p>
            <a:pPr marL="0" marR="0" lvl="0" indent="0" algn="l" defTabSz="914400" rtl="0" eaLnBrk="1" fontAlgn="auto" latinLnBrk="0" hangingPunct="1">
              <a:lnSpc>
                <a:spcPts val="4495"/>
              </a:lnSpc>
              <a:spcBef>
                <a:spcPts val="0"/>
              </a:spcBef>
              <a:spcAft>
                <a:spcPts val="0"/>
              </a:spcAft>
              <a:buClrTx/>
              <a:buSzPct val="86000"/>
              <a:buFontTx/>
              <a:buNone/>
              <a:tabLst/>
              <a:defRPr/>
            </a:pPr>
            <a:endParaRPr kumimoji="0" lang="en-US" altLang="zh-CN" sz="2935" b="0" i="0" u="none" strike="noStrike" kern="1200" cap="none" spc="0" normalizeH="0" baseline="0" noProof="0" dirty="0">
              <a:ln>
                <a:noFill/>
              </a:ln>
              <a:solidFill>
                <a:prstClr val="white"/>
              </a:solidFill>
              <a:effectLst/>
              <a:uLnTx/>
              <a:uFillTx/>
              <a:latin typeface="逼格青春粗黑体简2.0" panose="02010604000000000000" pitchFamily="2" charset="-122"/>
              <a:ea typeface="逼格青春粗黑体简2.0" panose="02010604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176BDC-85F5-434B-8409-C7D5B98B5715}"/>
              </a:ext>
            </a:extLst>
          </p:cNvPr>
          <p:cNvSpPr txBox="1"/>
          <p:nvPr/>
        </p:nvSpPr>
        <p:spPr>
          <a:xfrm>
            <a:off x="4295688" y="1257300"/>
            <a:ext cx="642311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专业</a:t>
            </a:r>
            <a:r>
              <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PPT</a:t>
            </a: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定制</a:t>
            </a:r>
            <a:endPar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就来读爱礼坊旗舰店</a:t>
            </a:r>
          </a:p>
        </p:txBody>
      </p:sp>
      <p:pic>
        <p:nvPicPr>
          <p:cNvPr id="7" name="图片 6">
            <a:extLst>
              <a:ext uri="{FF2B5EF4-FFF2-40B4-BE49-F238E27FC236}">
                <a16:creationId xmlns:a16="http://schemas.microsoft.com/office/drawing/2014/main" id="{2C0EE97E-4017-4083-9A85-84A4F6164546}"/>
              </a:ext>
            </a:extLst>
          </p:cNvPr>
          <p:cNvPicPr>
            <a:picLocks noChangeAspect="1"/>
          </p:cNvPicPr>
          <p:nvPr/>
        </p:nvPicPr>
        <p:blipFill rotWithShape="1">
          <a:blip r:embed="rId5">
            <a:extLst>
              <a:ext uri="{28A0092B-C50C-407E-A947-70E740481C1C}">
                <a14:useLocalDpi xmlns:a14="http://schemas.microsoft.com/office/drawing/2010/main" val="0"/>
              </a:ext>
            </a:extLst>
          </a:blip>
          <a:srcRect l="4065" t="5027" r="4587" b="4543"/>
          <a:stretch>
            <a:fillRect/>
          </a:stretch>
        </p:blipFill>
        <p:spPr>
          <a:xfrm>
            <a:off x="4168738" y="3362021"/>
            <a:ext cx="2719980" cy="2692642"/>
          </a:xfrm>
          <a:prstGeom prst="rect">
            <a:avLst/>
          </a:prstGeom>
        </p:spPr>
      </p:pic>
      <p:sp>
        <p:nvSpPr>
          <p:cNvPr id="8" name="矩形 7">
            <a:extLst>
              <a:ext uri="{FF2B5EF4-FFF2-40B4-BE49-F238E27FC236}">
                <a16:creationId xmlns:a16="http://schemas.microsoft.com/office/drawing/2014/main" id="{121B8080-F875-4559-9F0B-62B8DF547966}"/>
              </a:ext>
            </a:extLst>
          </p:cNvPr>
          <p:cNvSpPr/>
          <p:nvPr/>
        </p:nvSpPr>
        <p:spPr>
          <a:xfrm>
            <a:off x="5260182" y="4460029"/>
            <a:ext cx="565944" cy="526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9" name="组合 8">
            <a:extLst>
              <a:ext uri="{FF2B5EF4-FFF2-40B4-BE49-F238E27FC236}">
                <a16:creationId xmlns:a16="http://schemas.microsoft.com/office/drawing/2014/main" id="{92804617-8D7B-4E3C-A6C9-3E5470D86EBA}"/>
              </a:ext>
            </a:extLst>
          </p:cNvPr>
          <p:cNvGrpSpPr/>
          <p:nvPr/>
        </p:nvGrpSpPr>
        <p:grpSpPr>
          <a:xfrm>
            <a:off x="5244121" y="4652899"/>
            <a:ext cx="555507" cy="97695"/>
            <a:chOff x="3159125" y="2914650"/>
            <a:chExt cx="5867400" cy="1031876"/>
          </a:xfrm>
        </p:grpSpPr>
        <p:sp>
          <p:nvSpPr>
            <p:cNvPr id="10" name="Freeform 5">
              <a:extLst>
                <a:ext uri="{FF2B5EF4-FFF2-40B4-BE49-F238E27FC236}">
                  <a16:creationId xmlns:a16="http://schemas.microsoft.com/office/drawing/2014/main" id="{868C7922-F721-43CA-A4B1-8ADD3239E4B8}"/>
                </a:ext>
              </a:extLst>
            </p:cNvPr>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1" name="Freeform 6">
              <a:extLst>
                <a:ext uri="{FF2B5EF4-FFF2-40B4-BE49-F238E27FC236}">
                  <a16:creationId xmlns:a16="http://schemas.microsoft.com/office/drawing/2014/main" id="{EDADC193-D1BC-4DF2-BA11-52737FF5EBBA}"/>
                </a:ext>
              </a:extLst>
            </p:cNvPr>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Freeform 7">
              <a:extLst>
                <a:ext uri="{FF2B5EF4-FFF2-40B4-BE49-F238E27FC236}">
                  <a16:creationId xmlns:a16="http://schemas.microsoft.com/office/drawing/2014/main" id="{3A510708-723D-4079-8620-8B9057278F7C}"/>
                </a:ext>
              </a:extLst>
            </p:cNvPr>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3" name="Freeform 8">
              <a:extLst>
                <a:ext uri="{FF2B5EF4-FFF2-40B4-BE49-F238E27FC236}">
                  <a16:creationId xmlns:a16="http://schemas.microsoft.com/office/drawing/2014/main" id="{B167C9F7-B8B2-4D09-B2A5-5EBBEA2A3DF2}"/>
                </a:ext>
              </a:extLst>
            </p:cNvPr>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Freeform 9">
              <a:extLst>
                <a:ext uri="{FF2B5EF4-FFF2-40B4-BE49-F238E27FC236}">
                  <a16:creationId xmlns:a16="http://schemas.microsoft.com/office/drawing/2014/main" id="{41151390-48EF-48C3-800F-9A71EBF3E82E}"/>
                </a:ext>
              </a:extLst>
            </p:cNvPr>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5" name="Freeform 10">
              <a:extLst>
                <a:ext uri="{FF2B5EF4-FFF2-40B4-BE49-F238E27FC236}">
                  <a16:creationId xmlns:a16="http://schemas.microsoft.com/office/drawing/2014/main" id="{B2076C6F-8375-4A16-8645-4F6DBA7449F8}"/>
                </a:ext>
              </a:extLst>
            </p:cNvPr>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6" name="Freeform 11">
              <a:extLst>
                <a:ext uri="{FF2B5EF4-FFF2-40B4-BE49-F238E27FC236}">
                  <a16:creationId xmlns:a16="http://schemas.microsoft.com/office/drawing/2014/main" id="{98F434CB-29D8-41E4-884B-26ABC4B0BEA3}"/>
                </a:ext>
              </a:extLst>
            </p:cNvPr>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7" name="Freeform 12">
              <a:extLst>
                <a:ext uri="{FF2B5EF4-FFF2-40B4-BE49-F238E27FC236}">
                  <a16:creationId xmlns:a16="http://schemas.microsoft.com/office/drawing/2014/main" id="{5FC86B11-9D2C-48FA-91F2-44B33A13B5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8" name="Freeform 13">
              <a:extLst>
                <a:ext uri="{FF2B5EF4-FFF2-40B4-BE49-F238E27FC236}">
                  <a16:creationId xmlns:a16="http://schemas.microsoft.com/office/drawing/2014/main" id="{74D8E718-9BE3-4D4E-A30E-F47B9BBBF1D2}"/>
                </a:ext>
              </a:extLst>
            </p:cNvPr>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9" name="Freeform 14">
              <a:extLst>
                <a:ext uri="{FF2B5EF4-FFF2-40B4-BE49-F238E27FC236}">
                  <a16:creationId xmlns:a16="http://schemas.microsoft.com/office/drawing/2014/main" id="{57C68885-02FB-4A1A-9F13-C8D7CA50079B}"/>
                </a:ext>
              </a:extLst>
            </p:cNvPr>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0" name="Freeform 15">
              <a:extLst>
                <a:ext uri="{FF2B5EF4-FFF2-40B4-BE49-F238E27FC236}">
                  <a16:creationId xmlns:a16="http://schemas.microsoft.com/office/drawing/2014/main" id="{786413FF-2C47-486A-B012-73C0EA86487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1" name="Freeform 16">
              <a:extLst>
                <a:ext uri="{FF2B5EF4-FFF2-40B4-BE49-F238E27FC236}">
                  <a16:creationId xmlns:a16="http://schemas.microsoft.com/office/drawing/2014/main" id="{49D92606-8EC2-435F-A9E7-E3E83D98C8F1}"/>
                </a:ext>
              </a:extLst>
            </p:cNvPr>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2" name="Freeform 17">
              <a:extLst>
                <a:ext uri="{FF2B5EF4-FFF2-40B4-BE49-F238E27FC236}">
                  <a16:creationId xmlns:a16="http://schemas.microsoft.com/office/drawing/2014/main" id="{A87AB85A-BBF1-480E-9CA9-BBE73F5D3479}"/>
                </a:ext>
              </a:extLst>
            </p:cNvPr>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3" name="Freeform 18">
              <a:extLst>
                <a:ext uri="{FF2B5EF4-FFF2-40B4-BE49-F238E27FC236}">
                  <a16:creationId xmlns:a16="http://schemas.microsoft.com/office/drawing/2014/main" id="{70EB3BE2-F936-44CE-AE73-B4F9FD825351}"/>
                </a:ext>
              </a:extLst>
            </p:cNvPr>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4" name="Freeform 19">
              <a:extLst>
                <a:ext uri="{FF2B5EF4-FFF2-40B4-BE49-F238E27FC236}">
                  <a16:creationId xmlns:a16="http://schemas.microsoft.com/office/drawing/2014/main" id="{22FDF24E-430B-454B-97E9-5779428572E6}"/>
                </a:ext>
              </a:extLst>
            </p:cNvPr>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26" name="矩形 25">
            <a:hlinkClick r:id="rId6"/>
            <a:extLst>
              <a:ext uri="{FF2B5EF4-FFF2-40B4-BE49-F238E27FC236}">
                <a16:creationId xmlns:a16="http://schemas.microsoft.com/office/drawing/2014/main" id="{E94E4112-589E-4FA5-B884-A0E875154A24}"/>
              </a:ext>
            </a:extLst>
          </p:cNvPr>
          <p:cNvSpPr/>
          <p:nvPr/>
        </p:nvSpPr>
        <p:spPr>
          <a:xfrm>
            <a:off x="-682171" y="-566057"/>
            <a:ext cx="13846628" cy="8157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Tree>
    <p:extLst>
      <p:ext uri="{BB962C8B-B14F-4D97-AF65-F5344CB8AC3E}">
        <p14:creationId xmlns:p14="http://schemas.microsoft.com/office/powerpoint/2010/main" val="264455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985172" y="1747986"/>
            <a:ext cx="4786487" cy="2542681"/>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14167376">
            <a:off x="-1244485" y="3689911"/>
            <a:ext cx="2690514" cy="254081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903613" y="1361199"/>
            <a:ext cx="4720473" cy="4720473"/>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1587847" y="2044901"/>
            <a:ext cx="3352004" cy="3353068"/>
          </a:xfrm>
          <a:prstGeom prst="ellips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1442593" y="1899647"/>
            <a:ext cx="3642512" cy="3643576"/>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2126069" y="1764408"/>
            <a:ext cx="1317392" cy="394792"/>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920804" y="3761260"/>
            <a:ext cx="290507" cy="921534"/>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12694432">
            <a:off x="148860" y="5131919"/>
            <a:ext cx="3041397" cy="2385683"/>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2482473" y="2826439"/>
            <a:ext cx="28178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6163066" y="3105026"/>
            <a:ext cx="49648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0" name="矩形 19">
            <a:extLst>
              <a:ext uri="{FF2B5EF4-FFF2-40B4-BE49-F238E27FC236}">
                <a16:creationId xmlns:a16="http://schemas.microsoft.com/office/drawing/2014/main" id="{DAE4BE45-71DC-4B2E-83E2-69EA10A1D57B}"/>
              </a:ext>
            </a:extLst>
          </p:cNvPr>
          <p:cNvSpPr/>
          <p:nvPr/>
        </p:nvSpPr>
        <p:spPr>
          <a:xfrm>
            <a:off x="6187301" y="3787020"/>
            <a:ext cx="53706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5" name="图片 14">
            <a:extLst>
              <a:ext uri="{FF2B5EF4-FFF2-40B4-BE49-F238E27FC236}">
                <a16:creationId xmlns:a16="http://schemas.microsoft.com/office/drawing/2014/main" id="{047F6FD6-A654-42B3-9DFE-EBB0FA6E495B}"/>
              </a:ext>
            </a:extLst>
          </p:cNvPr>
          <p:cNvPicPr>
            <a:picLocks noChangeAspect="1"/>
          </p:cNvPicPr>
          <p:nvPr/>
        </p:nvPicPr>
        <p:blipFill>
          <a:blip r:embed="rId5"/>
          <a:stretch>
            <a:fillRect/>
          </a:stretch>
        </p:blipFill>
        <p:spPr>
          <a:xfrm rot="1638718">
            <a:off x="4937167" y="4217181"/>
            <a:ext cx="309911" cy="1286005"/>
          </a:xfrm>
          <a:prstGeom prst="rect">
            <a:avLst/>
          </a:prstGeom>
        </p:spPr>
      </p:pic>
      <p:pic>
        <p:nvPicPr>
          <p:cNvPr id="16" name="图片 15">
            <a:extLst>
              <a:ext uri="{FF2B5EF4-FFF2-40B4-BE49-F238E27FC236}">
                <a16:creationId xmlns:a16="http://schemas.microsoft.com/office/drawing/2014/main" id="{0575027E-40A9-46D3-8DAB-1FE48BCC9895}"/>
              </a:ext>
            </a:extLst>
          </p:cNvPr>
          <p:cNvPicPr>
            <a:picLocks noChangeAspect="1"/>
          </p:cNvPicPr>
          <p:nvPr/>
        </p:nvPicPr>
        <p:blipFill>
          <a:blip r:embed="rId5"/>
          <a:stretch>
            <a:fillRect/>
          </a:stretch>
        </p:blipFill>
        <p:spPr>
          <a:xfrm rot="12764435">
            <a:off x="1394012" y="1799876"/>
            <a:ext cx="309911" cy="1286005"/>
          </a:xfrm>
          <a:prstGeom prst="rect">
            <a:avLst/>
          </a:prstGeom>
        </p:spPr>
      </p:pic>
      <p:pic>
        <p:nvPicPr>
          <p:cNvPr id="19" name="图片 18">
            <a:extLst>
              <a:ext uri="{FF2B5EF4-FFF2-40B4-BE49-F238E27FC236}">
                <a16:creationId xmlns:a16="http://schemas.microsoft.com/office/drawing/2014/main" id="{1FBA95F6-FDA8-45B5-9DD7-203FD7D1C98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16659" y="-500966"/>
            <a:ext cx="3263487" cy="3263487"/>
          </a:xfrm>
          <a:prstGeom prst="rect">
            <a:avLst/>
          </a:prstGeom>
        </p:spPr>
      </p:pic>
    </p:spTree>
    <p:extLst>
      <p:ext uri="{BB962C8B-B14F-4D97-AF65-F5344CB8AC3E}">
        <p14:creationId xmlns:p14="http://schemas.microsoft.com/office/powerpoint/2010/main" val="4096516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25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2" grpId="0" animBg="1"/>
      <p:bldP spid="17" grpId="0"/>
      <p:bldP spid="18" grpId="0"/>
      <p:bldP spid="20" grpId="0"/>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07"/>
          <p:cNvSpPr>
            <a:spLocks noChangeArrowheads="1"/>
          </p:cNvSpPr>
          <p:nvPr/>
        </p:nvSpPr>
        <p:spPr bwMode="auto">
          <a:xfrm>
            <a:off x="4107398" y="2186581"/>
            <a:ext cx="3912109" cy="3911600"/>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Freeform 408"/>
          <p:cNvSpPr>
            <a:spLocks/>
          </p:cNvSpPr>
          <p:nvPr/>
        </p:nvSpPr>
        <p:spPr bwMode="auto">
          <a:xfrm>
            <a:off x="4107398" y="3493095"/>
            <a:ext cx="3912109" cy="1676400"/>
          </a:xfrm>
          <a:custGeom>
            <a:avLst/>
            <a:gdLst>
              <a:gd name="T0" fmla="*/ 1013 w 1043"/>
              <a:gd name="T1" fmla="*/ 0 h 447"/>
              <a:gd name="T2" fmla="*/ 1014 w 1043"/>
              <a:gd name="T3" fmla="*/ 6 h 447"/>
              <a:gd name="T4" fmla="*/ 521 w 1043"/>
              <a:gd name="T5" fmla="*/ 171 h 447"/>
              <a:gd name="T6" fmla="*/ 29 w 1043"/>
              <a:gd name="T7" fmla="*/ 6 h 447"/>
              <a:gd name="T8" fmla="*/ 29 w 1043"/>
              <a:gd name="T9" fmla="*/ 1 h 447"/>
              <a:gd name="T10" fmla="*/ 0 w 1043"/>
              <a:gd name="T11" fmla="*/ 174 h 447"/>
              <a:gd name="T12" fmla="*/ 18 w 1043"/>
              <a:gd name="T13" fmla="*/ 311 h 447"/>
              <a:gd name="T14" fmla="*/ 521 w 1043"/>
              <a:gd name="T15" fmla="*/ 447 h 447"/>
              <a:gd name="T16" fmla="*/ 1025 w 1043"/>
              <a:gd name="T17" fmla="*/ 310 h 447"/>
              <a:gd name="T18" fmla="*/ 1043 w 1043"/>
              <a:gd name="T19" fmla="*/ 174 h 447"/>
              <a:gd name="T20" fmla="*/ 1013 w 1043"/>
              <a:gd name="T21"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447">
                <a:moveTo>
                  <a:pt x="1013" y="0"/>
                </a:moveTo>
                <a:cubicBezTo>
                  <a:pt x="1014" y="2"/>
                  <a:pt x="1014" y="4"/>
                  <a:pt x="1014" y="6"/>
                </a:cubicBezTo>
                <a:cubicBezTo>
                  <a:pt x="1014" y="97"/>
                  <a:pt x="793" y="171"/>
                  <a:pt x="521" y="171"/>
                </a:cubicBezTo>
                <a:cubicBezTo>
                  <a:pt x="249" y="171"/>
                  <a:pt x="29" y="97"/>
                  <a:pt x="29" y="6"/>
                </a:cubicBezTo>
                <a:cubicBezTo>
                  <a:pt x="29" y="4"/>
                  <a:pt x="29" y="3"/>
                  <a:pt x="29" y="1"/>
                </a:cubicBezTo>
                <a:cubicBezTo>
                  <a:pt x="10" y="55"/>
                  <a:pt x="0" y="113"/>
                  <a:pt x="0" y="174"/>
                </a:cubicBezTo>
                <a:cubicBezTo>
                  <a:pt x="0" y="221"/>
                  <a:pt x="6" y="267"/>
                  <a:pt x="18" y="311"/>
                </a:cubicBezTo>
                <a:cubicBezTo>
                  <a:pt x="82" y="389"/>
                  <a:pt x="283" y="447"/>
                  <a:pt x="521" y="447"/>
                </a:cubicBezTo>
                <a:cubicBezTo>
                  <a:pt x="759" y="447"/>
                  <a:pt x="960" y="389"/>
                  <a:pt x="1025" y="310"/>
                </a:cubicBezTo>
                <a:cubicBezTo>
                  <a:pt x="1037" y="267"/>
                  <a:pt x="1043" y="221"/>
                  <a:pt x="1043" y="174"/>
                </a:cubicBezTo>
                <a:cubicBezTo>
                  <a:pt x="1043" y="113"/>
                  <a:pt x="1032" y="54"/>
                  <a:pt x="1013" y="0"/>
                </a:cubicBezTo>
                <a:close/>
              </a:path>
            </a:pathLst>
          </a:custGeom>
          <a:solidFill>
            <a:schemeClr val="bg1">
              <a:lumMod val="95000"/>
            </a:schemeClr>
          </a:solidFill>
          <a:ln>
            <a:noFill/>
          </a:ln>
        </p:spPr>
        <p:txBody>
          <a:bodyPr vert="horz" wrap="square" lIns="91440" tIns="900000" rIns="91440" bIns="45720" numCol="1" anchor="t"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zh-CN" altLang="en-US" sz="3200"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Freeform 409"/>
          <p:cNvSpPr>
            <a:spLocks/>
          </p:cNvSpPr>
          <p:nvPr/>
        </p:nvSpPr>
        <p:spPr bwMode="auto">
          <a:xfrm>
            <a:off x="4174081" y="4655145"/>
            <a:ext cx="3777155" cy="1387475"/>
          </a:xfrm>
          <a:custGeom>
            <a:avLst/>
            <a:gdLst>
              <a:gd name="T0" fmla="*/ 503 w 1007"/>
              <a:gd name="T1" fmla="*/ 137 h 370"/>
              <a:gd name="T2" fmla="*/ 0 w 1007"/>
              <a:gd name="T3" fmla="*/ 1 h 370"/>
              <a:gd name="T4" fmla="*/ 300 w 1007"/>
              <a:gd name="T5" fmla="*/ 344 h 370"/>
              <a:gd name="T6" fmla="*/ 503 w 1007"/>
              <a:gd name="T7" fmla="*/ 370 h 370"/>
              <a:gd name="T8" fmla="*/ 706 w 1007"/>
              <a:gd name="T9" fmla="*/ 344 h 370"/>
              <a:gd name="T10" fmla="*/ 1007 w 1007"/>
              <a:gd name="T11" fmla="*/ 0 h 370"/>
              <a:gd name="T12" fmla="*/ 503 w 1007"/>
              <a:gd name="T13" fmla="*/ 137 h 370"/>
            </a:gdLst>
            <a:ahLst/>
            <a:cxnLst>
              <a:cxn ang="0">
                <a:pos x="T0" y="T1"/>
              </a:cxn>
              <a:cxn ang="0">
                <a:pos x="T2" y="T3"/>
              </a:cxn>
              <a:cxn ang="0">
                <a:pos x="T4" y="T5"/>
              </a:cxn>
              <a:cxn ang="0">
                <a:pos x="T6" y="T7"/>
              </a:cxn>
              <a:cxn ang="0">
                <a:pos x="T8" y="T9"/>
              </a:cxn>
              <a:cxn ang="0">
                <a:pos x="T10" y="T11"/>
              </a:cxn>
              <a:cxn ang="0">
                <a:pos x="T12" y="T13"/>
              </a:cxn>
            </a:cxnLst>
            <a:rect l="0" t="0" r="r" b="b"/>
            <a:pathLst>
              <a:path w="1007" h="370">
                <a:moveTo>
                  <a:pt x="503" y="137"/>
                </a:moveTo>
                <a:cubicBezTo>
                  <a:pt x="265" y="137"/>
                  <a:pt x="65" y="79"/>
                  <a:pt x="0" y="1"/>
                </a:cubicBezTo>
                <a:cubicBezTo>
                  <a:pt x="42" y="156"/>
                  <a:pt x="154" y="282"/>
                  <a:pt x="300" y="344"/>
                </a:cubicBezTo>
                <a:cubicBezTo>
                  <a:pt x="360" y="361"/>
                  <a:pt x="429" y="370"/>
                  <a:pt x="503" y="370"/>
                </a:cubicBezTo>
                <a:cubicBezTo>
                  <a:pt x="577" y="370"/>
                  <a:pt x="647" y="361"/>
                  <a:pt x="706" y="344"/>
                </a:cubicBezTo>
                <a:cubicBezTo>
                  <a:pt x="852" y="282"/>
                  <a:pt x="964" y="156"/>
                  <a:pt x="1007" y="0"/>
                </a:cubicBezTo>
                <a:cubicBezTo>
                  <a:pt x="942" y="79"/>
                  <a:pt x="741" y="137"/>
                  <a:pt x="503" y="137"/>
                </a:cubicBezTo>
                <a:close/>
              </a:path>
            </a:pathLst>
          </a:custGeom>
          <a:solidFill>
            <a:srgbClr val="383F4E"/>
          </a:solidFill>
          <a:ln>
            <a:noFill/>
          </a:ln>
        </p:spPr>
        <p:txBody>
          <a:bodyPr vert="horz" wrap="square" lIns="91440" tIns="720000" rIns="91440" bIns="45720" numCol="1" anchor="t"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410"/>
          <p:cNvSpPr>
            <a:spLocks/>
          </p:cNvSpPr>
          <p:nvPr/>
        </p:nvSpPr>
        <p:spPr bwMode="auto">
          <a:xfrm>
            <a:off x="4215364" y="2761257"/>
            <a:ext cx="3694593" cy="1371600"/>
          </a:xfrm>
          <a:custGeom>
            <a:avLst/>
            <a:gdLst>
              <a:gd name="T0" fmla="*/ 984 w 985"/>
              <a:gd name="T1" fmla="*/ 195 h 366"/>
              <a:gd name="T2" fmla="*/ 867 w 985"/>
              <a:gd name="T3" fmla="*/ 5 h 366"/>
              <a:gd name="T4" fmla="*/ 867 w 985"/>
              <a:gd name="T5" fmla="*/ 9 h 366"/>
              <a:gd name="T6" fmla="*/ 492 w 985"/>
              <a:gd name="T7" fmla="*/ 102 h 366"/>
              <a:gd name="T8" fmla="*/ 118 w 985"/>
              <a:gd name="T9" fmla="*/ 9 h 366"/>
              <a:gd name="T10" fmla="*/ 118 w 985"/>
              <a:gd name="T11" fmla="*/ 5 h 366"/>
              <a:gd name="T12" fmla="*/ 124 w 985"/>
              <a:gd name="T13" fmla="*/ 0 h 366"/>
              <a:gd name="T14" fmla="*/ 0 w 985"/>
              <a:gd name="T15" fmla="*/ 196 h 366"/>
              <a:gd name="T16" fmla="*/ 0 w 985"/>
              <a:gd name="T17" fmla="*/ 201 h 366"/>
              <a:gd name="T18" fmla="*/ 492 w 985"/>
              <a:gd name="T19" fmla="*/ 366 h 366"/>
              <a:gd name="T20" fmla="*/ 985 w 985"/>
              <a:gd name="T21" fmla="*/ 201 h 366"/>
              <a:gd name="T22" fmla="*/ 984 w 985"/>
              <a:gd name="T23" fmla="*/ 1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5" h="366">
                <a:moveTo>
                  <a:pt x="984" y="195"/>
                </a:moveTo>
                <a:cubicBezTo>
                  <a:pt x="959" y="123"/>
                  <a:pt x="918" y="59"/>
                  <a:pt x="867" y="5"/>
                </a:cubicBezTo>
                <a:cubicBezTo>
                  <a:pt x="867" y="6"/>
                  <a:pt x="867" y="8"/>
                  <a:pt x="867" y="9"/>
                </a:cubicBezTo>
                <a:cubicBezTo>
                  <a:pt x="867" y="60"/>
                  <a:pt x="699" y="102"/>
                  <a:pt x="492" y="102"/>
                </a:cubicBezTo>
                <a:cubicBezTo>
                  <a:pt x="285" y="102"/>
                  <a:pt x="118" y="60"/>
                  <a:pt x="118" y="9"/>
                </a:cubicBezTo>
                <a:cubicBezTo>
                  <a:pt x="118" y="8"/>
                  <a:pt x="118" y="6"/>
                  <a:pt x="118" y="5"/>
                </a:cubicBezTo>
                <a:cubicBezTo>
                  <a:pt x="120" y="3"/>
                  <a:pt x="122" y="1"/>
                  <a:pt x="124" y="0"/>
                </a:cubicBezTo>
                <a:cubicBezTo>
                  <a:pt x="69" y="54"/>
                  <a:pt x="26" y="121"/>
                  <a:pt x="0" y="196"/>
                </a:cubicBezTo>
                <a:cubicBezTo>
                  <a:pt x="0" y="198"/>
                  <a:pt x="0" y="199"/>
                  <a:pt x="0" y="201"/>
                </a:cubicBezTo>
                <a:cubicBezTo>
                  <a:pt x="0" y="292"/>
                  <a:pt x="220" y="366"/>
                  <a:pt x="492" y="366"/>
                </a:cubicBezTo>
                <a:cubicBezTo>
                  <a:pt x="764" y="366"/>
                  <a:pt x="985" y="292"/>
                  <a:pt x="985" y="201"/>
                </a:cubicBezTo>
                <a:cubicBezTo>
                  <a:pt x="985" y="199"/>
                  <a:pt x="985" y="197"/>
                  <a:pt x="984" y="195"/>
                </a:cubicBezTo>
                <a:close/>
              </a:path>
            </a:pathLst>
          </a:custGeom>
          <a:solidFill>
            <a:srgbClr val="E8432E"/>
          </a:solidFill>
          <a:ln>
            <a:noFill/>
          </a:ln>
        </p:spPr>
        <p:txBody>
          <a:bodyPr vert="horz" wrap="square" lIns="91440" tIns="648000" rIns="91440" bIns="45720" numCol="1" anchor="t"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Freeform 411"/>
          <p:cNvSpPr>
            <a:spLocks/>
          </p:cNvSpPr>
          <p:nvPr/>
        </p:nvSpPr>
        <p:spPr bwMode="auto">
          <a:xfrm>
            <a:off x="4658332" y="2235795"/>
            <a:ext cx="2808653" cy="908051"/>
          </a:xfrm>
          <a:custGeom>
            <a:avLst/>
            <a:gdLst>
              <a:gd name="T0" fmla="*/ 748 w 749"/>
              <a:gd name="T1" fmla="*/ 145 h 242"/>
              <a:gd name="T2" fmla="*/ 493 w 749"/>
              <a:gd name="T3" fmla="*/ 0 h 242"/>
              <a:gd name="T4" fmla="*/ 493 w 749"/>
              <a:gd name="T5" fmla="*/ 0 h 242"/>
              <a:gd name="T6" fmla="*/ 374 w 749"/>
              <a:gd name="T7" fmla="*/ 15 h 242"/>
              <a:gd name="T8" fmla="*/ 256 w 749"/>
              <a:gd name="T9" fmla="*/ 0 h 242"/>
              <a:gd name="T10" fmla="*/ 256 w 749"/>
              <a:gd name="T11" fmla="*/ 0 h 242"/>
              <a:gd name="T12" fmla="*/ 0 w 749"/>
              <a:gd name="T13" fmla="*/ 145 h 242"/>
              <a:gd name="T14" fmla="*/ 0 w 749"/>
              <a:gd name="T15" fmla="*/ 149 h 242"/>
              <a:gd name="T16" fmla="*/ 374 w 749"/>
              <a:gd name="T17" fmla="*/ 242 h 242"/>
              <a:gd name="T18" fmla="*/ 749 w 749"/>
              <a:gd name="T19" fmla="*/ 149 h 242"/>
              <a:gd name="T20" fmla="*/ 748 w 749"/>
              <a:gd name="T21" fmla="*/ 14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9" h="242">
                <a:moveTo>
                  <a:pt x="748" y="145"/>
                </a:moveTo>
                <a:cubicBezTo>
                  <a:pt x="680" y="75"/>
                  <a:pt x="592" y="23"/>
                  <a:pt x="493" y="0"/>
                </a:cubicBezTo>
                <a:cubicBezTo>
                  <a:pt x="493" y="0"/>
                  <a:pt x="493" y="0"/>
                  <a:pt x="493" y="0"/>
                </a:cubicBezTo>
                <a:cubicBezTo>
                  <a:pt x="493" y="8"/>
                  <a:pt x="440" y="15"/>
                  <a:pt x="374" y="15"/>
                </a:cubicBezTo>
                <a:cubicBezTo>
                  <a:pt x="309" y="15"/>
                  <a:pt x="256" y="8"/>
                  <a:pt x="256" y="0"/>
                </a:cubicBezTo>
                <a:cubicBezTo>
                  <a:pt x="256" y="0"/>
                  <a:pt x="256" y="0"/>
                  <a:pt x="256" y="0"/>
                </a:cubicBezTo>
                <a:cubicBezTo>
                  <a:pt x="157" y="23"/>
                  <a:pt x="69" y="75"/>
                  <a:pt x="0" y="145"/>
                </a:cubicBezTo>
                <a:cubicBezTo>
                  <a:pt x="0" y="146"/>
                  <a:pt x="0" y="148"/>
                  <a:pt x="0" y="149"/>
                </a:cubicBezTo>
                <a:cubicBezTo>
                  <a:pt x="0" y="200"/>
                  <a:pt x="167" y="242"/>
                  <a:pt x="374" y="242"/>
                </a:cubicBezTo>
                <a:cubicBezTo>
                  <a:pt x="581" y="242"/>
                  <a:pt x="749" y="200"/>
                  <a:pt x="749" y="149"/>
                </a:cubicBezTo>
                <a:cubicBezTo>
                  <a:pt x="749" y="148"/>
                  <a:pt x="749" y="146"/>
                  <a:pt x="748" y="145"/>
                </a:cubicBezTo>
                <a:close/>
              </a:path>
            </a:pathLst>
          </a:custGeom>
          <a:solidFill>
            <a:schemeClr val="bg1">
              <a:lumMod val="95000"/>
            </a:schemeClr>
          </a:solidFill>
          <a:ln>
            <a:noFill/>
          </a:ln>
        </p:spPr>
        <p:txBody>
          <a:bodyPr vert="horz" wrap="square" lIns="91440" tIns="252000" rIns="91440" bIns="45720" numCol="1" anchor="t"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en-US" sz="3200" b="0" i="0" u="none" strike="noStrike" kern="1200" cap="none" spc="0" normalizeH="0" baseline="0" noProof="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418"/>
          <p:cNvSpPr>
            <a:spLocks/>
          </p:cNvSpPr>
          <p:nvPr/>
        </p:nvSpPr>
        <p:spPr bwMode="auto">
          <a:xfrm>
            <a:off x="2141895" y="5698133"/>
            <a:ext cx="2303685" cy="479425"/>
          </a:xfrm>
          <a:custGeom>
            <a:avLst/>
            <a:gdLst>
              <a:gd name="T0" fmla="*/ 0 w 1151"/>
              <a:gd name="T1" fmla="*/ 302 h 302"/>
              <a:gd name="T2" fmla="*/ 848 w 1151"/>
              <a:gd name="T3" fmla="*/ 302 h 302"/>
              <a:gd name="T4" fmla="*/ 1151 w 1151"/>
              <a:gd name="T5" fmla="*/ 0 h 302"/>
              <a:gd name="connsiteX0" fmla="*/ 0 w 12606"/>
              <a:gd name="connsiteY0" fmla="*/ 10000 h 10000"/>
              <a:gd name="connsiteX1" fmla="*/ 9974 w 12606"/>
              <a:gd name="connsiteY1" fmla="*/ 10000 h 10000"/>
              <a:gd name="connsiteX2" fmla="*/ 12606 w 12606"/>
              <a:gd name="connsiteY2" fmla="*/ 0 h 10000"/>
            </a:gdLst>
            <a:ahLst/>
            <a:cxnLst>
              <a:cxn ang="0">
                <a:pos x="connsiteX0" y="connsiteY0"/>
              </a:cxn>
              <a:cxn ang="0">
                <a:pos x="connsiteX1" y="connsiteY1"/>
              </a:cxn>
              <a:cxn ang="0">
                <a:pos x="connsiteX2" y="connsiteY2"/>
              </a:cxn>
            </a:cxnLst>
            <a:rect l="l" t="t" r="r" b="b"/>
            <a:pathLst>
              <a:path w="12606" h="10000">
                <a:moveTo>
                  <a:pt x="0" y="10000"/>
                </a:moveTo>
                <a:lnTo>
                  <a:pt x="9974" y="10000"/>
                </a:lnTo>
                <a:lnTo>
                  <a:pt x="12606" y="0"/>
                </a:lnTo>
              </a:path>
            </a:pathLst>
          </a:custGeom>
          <a:noFill/>
          <a:ln w="2" cap="flat">
            <a:solidFill>
              <a:srgbClr val="A3A3A0"/>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419"/>
          <p:cNvSpPr>
            <a:spLocks/>
          </p:cNvSpPr>
          <p:nvPr/>
        </p:nvSpPr>
        <p:spPr bwMode="auto">
          <a:xfrm>
            <a:off x="1595645" y="5885457"/>
            <a:ext cx="1498795" cy="217488"/>
          </a:xfrm>
          <a:custGeom>
            <a:avLst/>
            <a:gdLst>
              <a:gd name="T0" fmla="*/ 944 w 944"/>
              <a:gd name="T1" fmla="*/ 137 h 137"/>
              <a:gd name="T2" fmla="*/ 137 w 944"/>
              <a:gd name="T3" fmla="*/ 137 h 137"/>
              <a:gd name="T4" fmla="*/ 0 w 944"/>
              <a:gd name="T5" fmla="*/ 0 h 137"/>
            </a:gdLst>
            <a:ahLst/>
            <a:cxnLst>
              <a:cxn ang="0">
                <a:pos x="T0" y="T1"/>
              </a:cxn>
              <a:cxn ang="0">
                <a:pos x="T2" y="T3"/>
              </a:cxn>
              <a:cxn ang="0">
                <a:pos x="T4" y="T5"/>
              </a:cxn>
            </a:cxnLst>
            <a:rect l="0" t="0" r="r" b="b"/>
            <a:pathLst>
              <a:path w="944" h="137">
                <a:moveTo>
                  <a:pt x="944" y="137"/>
                </a:moveTo>
                <a:lnTo>
                  <a:pt x="137" y="137"/>
                </a:lnTo>
                <a:lnTo>
                  <a:pt x="0" y="0"/>
                </a:lnTo>
              </a:path>
            </a:pathLst>
          </a:custGeom>
          <a:noFill/>
          <a:ln w="2" cap="flat">
            <a:solidFill>
              <a:srgbClr val="A3A3A0"/>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420"/>
          <p:cNvSpPr>
            <a:spLocks/>
          </p:cNvSpPr>
          <p:nvPr/>
        </p:nvSpPr>
        <p:spPr bwMode="auto">
          <a:xfrm>
            <a:off x="8273542" y="4531321"/>
            <a:ext cx="2375255" cy="1458913"/>
          </a:xfrm>
          <a:custGeom>
            <a:avLst/>
            <a:gdLst>
              <a:gd name="T0" fmla="*/ 0 w 928"/>
              <a:gd name="T1" fmla="*/ 0 h 919"/>
              <a:gd name="T2" fmla="*/ 163 w 928"/>
              <a:gd name="T3" fmla="*/ 170 h 919"/>
              <a:gd name="T4" fmla="*/ 163 w 928"/>
              <a:gd name="T5" fmla="*/ 919 h 919"/>
              <a:gd name="T6" fmla="*/ 928 w 928"/>
              <a:gd name="T7" fmla="*/ 919 h 919"/>
              <a:gd name="connsiteX0" fmla="*/ 0 w 14246"/>
              <a:gd name="connsiteY0" fmla="*/ 0 h 10000"/>
              <a:gd name="connsiteX1" fmla="*/ 1756 w 14246"/>
              <a:gd name="connsiteY1" fmla="*/ 1850 h 10000"/>
              <a:gd name="connsiteX2" fmla="*/ 1756 w 14246"/>
              <a:gd name="connsiteY2" fmla="*/ 10000 h 10000"/>
              <a:gd name="connsiteX3" fmla="*/ 14246 w 14246"/>
              <a:gd name="connsiteY3" fmla="*/ 10000 h 10000"/>
              <a:gd name="connsiteX0" fmla="*/ 0 w 16121"/>
              <a:gd name="connsiteY0" fmla="*/ 0 h 10000"/>
              <a:gd name="connsiteX1" fmla="*/ 1756 w 16121"/>
              <a:gd name="connsiteY1" fmla="*/ 1850 h 10000"/>
              <a:gd name="connsiteX2" fmla="*/ 1756 w 16121"/>
              <a:gd name="connsiteY2" fmla="*/ 10000 h 10000"/>
              <a:gd name="connsiteX3" fmla="*/ 16121 w 1612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6121" h="10000">
                <a:moveTo>
                  <a:pt x="0" y="0"/>
                </a:moveTo>
                <a:lnTo>
                  <a:pt x="1756" y="1850"/>
                </a:lnTo>
                <a:lnTo>
                  <a:pt x="1756" y="10000"/>
                </a:lnTo>
                <a:lnTo>
                  <a:pt x="16121" y="10000"/>
                </a:lnTo>
              </a:path>
            </a:pathLst>
          </a:custGeom>
          <a:noFill/>
          <a:ln w="2" cap="flat">
            <a:solidFill>
              <a:srgbClr val="A3A3A0"/>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Freeform 421"/>
          <p:cNvSpPr>
            <a:spLocks/>
          </p:cNvSpPr>
          <p:nvPr/>
        </p:nvSpPr>
        <p:spPr bwMode="auto">
          <a:xfrm>
            <a:off x="8579625" y="6064846"/>
            <a:ext cx="1913209" cy="195263"/>
          </a:xfrm>
          <a:custGeom>
            <a:avLst/>
            <a:gdLst>
              <a:gd name="T0" fmla="*/ 0 w 578"/>
              <a:gd name="T1" fmla="*/ 0 h 123"/>
              <a:gd name="T2" fmla="*/ 456 w 578"/>
              <a:gd name="T3" fmla="*/ 0 h 123"/>
              <a:gd name="T4" fmla="*/ 578 w 578"/>
              <a:gd name="T5" fmla="*/ 123 h 123"/>
              <a:gd name="connsiteX0" fmla="*/ 0 w 20848"/>
              <a:gd name="connsiteY0" fmla="*/ 0 h 10000"/>
              <a:gd name="connsiteX1" fmla="*/ 18737 w 20848"/>
              <a:gd name="connsiteY1" fmla="*/ 0 h 10000"/>
              <a:gd name="connsiteX2" fmla="*/ 20848 w 20848"/>
              <a:gd name="connsiteY2" fmla="*/ 10000 h 10000"/>
            </a:gdLst>
            <a:ahLst/>
            <a:cxnLst>
              <a:cxn ang="0">
                <a:pos x="connsiteX0" y="connsiteY0"/>
              </a:cxn>
              <a:cxn ang="0">
                <a:pos x="connsiteX1" y="connsiteY1"/>
              </a:cxn>
              <a:cxn ang="0">
                <a:pos x="connsiteX2" y="connsiteY2"/>
              </a:cxn>
            </a:cxnLst>
            <a:rect l="l" t="t" r="r" b="b"/>
            <a:pathLst>
              <a:path w="20848" h="10000">
                <a:moveTo>
                  <a:pt x="0" y="0"/>
                </a:moveTo>
                <a:lnTo>
                  <a:pt x="18737" y="0"/>
                </a:lnTo>
                <a:lnTo>
                  <a:pt x="20848" y="10000"/>
                </a:lnTo>
              </a:path>
            </a:pathLst>
          </a:custGeom>
          <a:noFill/>
          <a:ln w="2" cap="flat">
            <a:solidFill>
              <a:srgbClr val="A3A3A0"/>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Freeform 422"/>
          <p:cNvSpPr>
            <a:spLocks/>
          </p:cNvSpPr>
          <p:nvPr/>
        </p:nvSpPr>
        <p:spPr bwMode="auto">
          <a:xfrm>
            <a:off x="1783009" y="2993032"/>
            <a:ext cx="2346616" cy="217488"/>
          </a:xfrm>
          <a:custGeom>
            <a:avLst/>
            <a:gdLst>
              <a:gd name="T0" fmla="*/ 1044 w 1044"/>
              <a:gd name="T1" fmla="*/ 0 h 137"/>
              <a:gd name="T2" fmla="*/ 895 w 1044"/>
              <a:gd name="T3" fmla="*/ 137 h 137"/>
              <a:gd name="T4" fmla="*/ 0 w 1044"/>
              <a:gd name="T5" fmla="*/ 137 h 137"/>
              <a:gd name="connsiteX0" fmla="*/ 14157 w 14157"/>
              <a:gd name="connsiteY0" fmla="*/ 0 h 10000"/>
              <a:gd name="connsiteX1" fmla="*/ 12730 w 14157"/>
              <a:gd name="connsiteY1" fmla="*/ 10000 h 10000"/>
              <a:gd name="connsiteX2" fmla="*/ 0 w 14157"/>
              <a:gd name="connsiteY2" fmla="*/ 10000 h 10000"/>
            </a:gdLst>
            <a:ahLst/>
            <a:cxnLst>
              <a:cxn ang="0">
                <a:pos x="connsiteX0" y="connsiteY0"/>
              </a:cxn>
              <a:cxn ang="0">
                <a:pos x="connsiteX1" y="connsiteY1"/>
              </a:cxn>
              <a:cxn ang="0">
                <a:pos x="connsiteX2" y="connsiteY2"/>
              </a:cxn>
            </a:cxnLst>
            <a:rect l="l" t="t" r="r" b="b"/>
            <a:pathLst>
              <a:path w="14157" h="10000">
                <a:moveTo>
                  <a:pt x="14157" y="0"/>
                </a:moveTo>
                <a:lnTo>
                  <a:pt x="12730" y="10000"/>
                </a:lnTo>
                <a:lnTo>
                  <a:pt x="0" y="10000"/>
                </a:lnTo>
              </a:path>
            </a:pathLst>
          </a:custGeom>
          <a:noFill/>
          <a:ln w="2" cap="flat">
            <a:solidFill>
              <a:srgbClr val="A3A3A0"/>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Line 423"/>
          <p:cNvSpPr>
            <a:spLocks noChangeShapeType="1"/>
          </p:cNvSpPr>
          <p:nvPr/>
        </p:nvSpPr>
        <p:spPr bwMode="auto">
          <a:xfrm>
            <a:off x="3053162" y="3297832"/>
            <a:ext cx="817669" cy="0"/>
          </a:xfrm>
          <a:prstGeom prst="line">
            <a:avLst/>
          </a:prstGeom>
          <a:noFill/>
          <a:ln w="2" cap="flat">
            <a:solidFill>
              <a:srgbClr val="A3A3A0"/>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Freeform 424"/>
          <p:cNvSpPr>
            <a:spLocks/>
          </p:cNvSpPr>
          <p:nvPr/>
        </p:nvSpPr>
        <p:spPr bwMode="auto">
          <a:xfrm>
            <a:off x="7249468" y="2056409"/>
            <a:ext cx="1666261" cy="195263"/>
          </a:xfrm>
          <a:custGeom>
            <a:avLst/>
            <a:gdLst>
              <a:gd name="T0" fmla="*/ 0 w 532"/>
              <a:gd name="T1" fmla="*/ 123 h 123"/>
              <a:gd name="T2" fmla="*/ 107 w 532"/>
              <a:gd name="T3" fmla="*/ 0 h 123"/>
              <a:gd name="T4" fmla="*/ 532 w 532"/>
              <a:gd name="T5" fmla="*/ 0 h 123"/>
              <a:gd name="connsiteX0" fmla="*/ 0 w 19727"/>
              <a:gd name="connsiteY0" fmla="*/ 10000 h 10000"/>
              <a:gd name="connsiteX1" fmla="*/ 2011 w 19727"/>
              <a:gd name="connsiteY1" fmla="*/ 0 h 10000"/>
              <a:gd name="connsiteX2" fmla="*/ 19727 w 19727"/>
              <a:gd name="connsiteY2" fmla="*/ 0 h 10000"/>
            </a:gdLst>
            <a:ahLst/>
            <a:cxnLst>
              <a:cxn ang="0">
                <a:pos x="connsiteX0" y="connsiteY0"/>
              </a:cxn>
              <a:cxn ang="0">
                <a:pos x="connsiteX1" y="connsiteY1"/>
              </a:cxn>
              <a:cxn ang="0">
                <a:pos x="connsiteX2" y="connsiteY2"/>
              </a:cxn>
            </a:cxnLst>
            <a:rect l="l" t="t" r="r" b="b"/>
            <a:pathLst>
              <a:path w="19727" h="10000">
                <a:moveTo>
                  <a:pt x="0" y="10000"/>
                </a:moveTo>
                <a:lnTo>
                  <a:pt x="2011" y="0"/>
                </a:lnTo>
                <a:lnTo>
                  <a:pt x="19727" y="0"/>
                </a:lnTo>
              </a:path>
            </a:pathLst>
          </a:custGeom>
          <a:noFill/>
          <a:ln w="2" cap="flat">
            <a:solidFill>
              <a:srgbClr val="A3A3A0"/>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Freeform 425"/>
          <p:cNvSpPr>
            <a:spLocks/>
          </p:cNvSpPr>
          <p:nvPr/>
        </p:nvSpPr>
        <p:spPr bwMode="auto">
          <a:xfrm>
            <a:off x="7433643" y="1789707"/>
            <a:ext cx="479488" cy="198439"/>
          </a:xfrm>
          <a:custGeom>
            <a:avLst/>
            <a:gdLst>
              <a:gd name="T0" fmla="*/ 0 w 302"/>
              <a:gd name="T1" fmla="*/ 125 h 125"/>
              <a:gd name="T2" fmla="*/ 175 w 302"/>
              <a:gd name="T3" fmla="*/ 125 h 125"/>
              <a:gd name="T4" fmla="*/ 302 w 302"/>
              <a:gd name="T5" fmla="*/ 0 h 125"/>
            </a:gdLst>
            <a:ahLst/>
            <a:cxnLst>
              <a:cxn ang="0">
                <a:pos x="T0" y="T1"/>
              </a:cxn>
              <a:cxn ang="0">
                <a:pos x="T2" y="T3"/>
              </a:cxn>
              <a:cxn ang="0">
                <a:pos x="T4" y="T5"/>
              </a:cxn>
            </a:cxnLst>
            <a:rect l="0" t="0" r="r" b="b"/>
            <a:pathLst>
              <a:path w="302" h="125">
                <a:moveTo>
                  <a:pt x="0" y="125"/>
                </a:moveTo>
                <a:lnTo>
                  <a:pt x="175" y="125"/>
                </a:lnTo>
                <a:lnTo>
                  <a:pt x="302" y="0"/>
                </a:lnTo>
              </a:path>
            </a:pathLst>
          </a:custGeom>
          <a:noFill/>
          <a:ln w="2" cap="flat">
            <a:solidFill>
              <a:srgbClr val="A3A3A0"/>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椭圆 16"/>
          <p:cNvSpPr/>
          <p:nvPr/>
        </p:nvSpPr>
        <p:spPr>
          <a:xfrm>
            <a:off x="3971650" y="2054250"/>
            <a:ext cx="4165348" cy="4164807"/>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TextBox 19"/>
          <p:cNvSpPr txBox="1"/>
          <p:nvPr/>
        </p:nvSpPr>
        <p:spPr>
          <a:xfrm>
            <a:off x="1881872" y="2194403"/>
            <a:ext cx="1797681" cy="33855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1" name="TextBox 20"/>
          <p:cNvSpPr txBox="1"/>
          <p:nvPr/>
        </p:nvSpPr>
        <p:spPr>
          <a:xfrm>
            <a:off x="1863174" y="2479082"/>
            <a:ext cx="2108476" cy="73866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2" name="TextBox 21"/>
          <p:cNvSpPr txBox="1"/>
          <p:nvPr/>
        </p:nvSpPr>
        <p:spPr>
          <a:xfrm>
            <a:off x="8358921" y="2194403"/>
            <a:ext cx="1797681" cy="33855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3" name="TextBox 22"/>
          <p:cNvSpPr txBox="1"/>
          <p:nvPr/>
        </p:nvSpPr>
        <p:spPr>
          <a:xfrm>
            <a:off x="8340223" y="2479082"/>
            <a:ext cx="2108476" cy="73866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4" name="TextBox 23"/>
          <p:cNvSpPr txBox="1"/>
          <p:nvPr/>
        </p:nvSpPr>
        <p:spPr>
          <a:xfrm>
            <a:off x="1881872" y="5103219"/>
            <a:ext cx="1797681" cy="33855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5" name="TextBox 24"/>
          <p:cNvSpPr txBox="1"/>
          <p:nvPr/>
        </p:nvSpPr>
        <p:spPr>
          <a:xfrm>
            <a:off x="1863174" y="5387899"/>
            <a:ext cx="2108476" cy="73866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6" name="TextBox 25"/>
          <p:cNvSpPr txBox="1"/>
          <p:nvPr/>
        </p:nvSpPr>
        <p:spPr>
          <a:xfrm>
            <a:off x="8651017" y="5009539"/>
            <a:ext cx="1797681" cy="33855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7" name="TextBox 26"/>
          <p:cNvSpPr txBox="1"/>
          <p:nvPr/>
        </p:nvSpPr>
        <p:spPr>
          <a:xfrm>
            <a:off x="8632318" y="5294218"/>
            <a:ext cx="2108476" cy="738664"/>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Wuhan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读爱礼坊</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PPT design planning company</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28" name="Freeform 37">
            <a:extLst>
              <a:ext uri="{FF2B5EF4-FFF2-40B4-BE49-F238E27FC236}">
                <a16:creationId xmlns:a16="http://schemas.microsoft.com/office/drawing/2014/main" id="{0057818D-7D83-4FC5-A91A-5A3929E67BD6}"/>
              </a:ext>
            </a:extLst>
          </p:cNvPr>
          <p:cNvSpPr>
            <a:spLocks noEditPoints="1"/>
          </p:cNvSpPr>
          <p:nvPr/>
        </p:nvSpPr>
        <p:spPr bwMode="auto">
          <a:xfrm>
            <a:off x="1945627" y="1695983"/>
            <a:ext cx="349898" cy="558709"/>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sp>
        <p:nvSpPr>
          <p:cNvPr id="29" name="Freeform 63">
            <a:extLst>
              <a:ext uri="{FF2B5EF4-FFF2-40B4-BE49-F238E27FC236}">
                <a16:creationId xmlns:a16="http://schemas.microsoft.com/office/drawing/2014/main" id="{2ED4E5D5-BEC7-4A6D-987C-117320F0BFC3}"/>
              </a:ext>
            </a:extLst>
          </p:cNvPr>
          <p:cNvSpPr>
            <a:spLocks noEditPoints="1"/>
          </p:cNvSpPr>
          <p:nvPr/>
        </p:nvSpPr>
        <p:spPr bwMode="auto">
          <a:xfrm>
            <a:off x="9549857" y="4409213"/>
            <a:ext cx="563590" cy="64013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rgbClr val="E8432E"/>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nvGrpSpPr>
          <p:cNvPr id="30" name="组合 29">
            <a:extLst>
              <a:ext uri="{FF2B5EF4-FFF2-40B4-BE49-F238E27FC236}">
                <a16:creationId xmlns:a16="http://schemas.microsoft.com/office/drawing/2014/main" id="{516F4E00-E882-4EE7-B2A6-7B4124B4BCD4}"/>
              </a:ext>
            </a:extLst>
          </p:cNvPr>
          <p:cNvGrpSpPr/>
          <p:nvPr/>
        </p:nvGrpSpPr>
        <p:grpSpPr>
          <a:xfrm>
            <a:off x="2035902" y="4666608"/>
            <a:ext cx="532252" cy="433386"/>
            <a:chOff x="3922713" y="842963"/>
            <a:chExt cx="623888" cy="508001"/>
          </a:xfrm>
          <a:solidFill>
            <a:srgbClr val="383F4E"/>
          </a:solidFill>
        </p:grpSpPr>
        <p:sp>
          <p:nvSpPr>
            <p:cNvPr id="31" name="Freeform 74">
              <a:extLst>
                <a:ext uri="{FF2B5EF4-FFF2-40B4-BE49-F238E27FC236}">
                  <a16:creationId xmlns:a16="http://schemas.microsoft.com/office/drawing/2014/main" id="{85B86EDC-D11D-4DAA-B7AA-B6F1F679441E}"/>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2" name="Freeform 75">
              <a:extLst>
                <a:ext uri="{FF2B5EF4-FFF2-40B4-BE49-F238E27FC236}">
                  <a16:creationId xmlns:a16="http://schemas.microsoft.com/office/drawing/2014/main" id="{10949B5F-1DF9-4D31-8BE6-FDFAF4A1C45B}"/>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sp>
        <p:nvSpPr>
          <p:cNvPr id="33" name="KSO_Shape">
            <a:extLst>
              <a:ext uri="{FF2B5EF4-FFF2-40B4-BE49-F238E27FC236}">
                <a16:creationId xmlns:a16="http://schemas.microsoft.com/office/drawing/2014/main" id="{B8BF1D7E-01ED-4782-9117-8DDC68BCB607}"/>
              </a:ext>
            </a:extLst>
          </p:cNvPr>
          <p:cNvSpPr>
            <a:spLocks/>
          </p:cNvSpPr>
          <p:nvPr/>
        </p:nvSpPr>
        <p:spPr bwMode="auto">
          <a:xfrm>
            <a:off x="9137037" y="1753698"/>
            <a:ext cx="581149" cy="44070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383F4E"/>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7460819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000"/>
                                        <p:tgtEl>
                                          <p:spTgt spid="1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
                                        <p:tgtEl>
                                          <p:spTgt spid="6"/>
                                        </p:tgtEl>
                                      </p:cBhvr>
                                    </p:animEffect>
                                  </p:childTnLst>
                                </p:cTn>
                              </p:par>
                            </p:childTnLst>
                          </p:cTn>
                        </p:par>
                        <p:par>
                          <p:cTn id="16" fill="hold">
                            <p:stCondLst>
                              <p:cond delay="18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300"/>
                                        <p:tgtEl>
                                          <p:spTgt spid="5"/>
                                        </p:tgtEl>
                                      </p:cBhvr>
                                    </p:animEffect>
                                  </p:childTnLst>
                                </p:cTn>
                              </p:par>
                            </p:childTnLst>
                          </p:cTn>
                        </p:par>
                        <p:par>
                          <p:cTn id="20" fill="hold">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300"/>
                                        <p:tgtEl>
                                          <p:spTgt spid="3"/>
                                        </p:tgtEl>
                                      </p:cBhvr>
                                    </p:animEffect>
                                  </p:childTnLst>
                                </p:cTn>
                              </p:par>
                            </p:childTnLst>
                          </p:cTn>
                        </p:par>
                        <p:par>
                          <p:cTn id="24" fill="hold">
                            <p:stCondLst>
                              <p:cond delay="24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00"/>
                                        <p:tgtEl>
                                          <p:spTgt spid="4"/>
                                        </p:tgtEl>
                                      </p:cBhvr>
                                    </p:animEffect>
                                  </p:childTnLst>
                                </p:cTn>
                              </p:par>
                            </p:childTnLst>
                          </p:cTn>
                        </p:par>
                        <p:par>
                          <p:cTn id="28" fill="hold">
                            <p:stCondLst>
                              <p:cond delay="27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500"/>
                                        <p:tgtEl>
                                          <p:spTgt spid="9"/>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right)">
                                      <p:cBhvr>
                                        <p:cTn id="52" dur="500"/>
                                        <p:tgtEl>
                                          <p:spTgt spid="10"/>
                                        </p:tgtEl>
                                      </p:cBhvr>
                                    </p:animEffect>
                                  </p:childTnLst>
                                </p:cTn>
                              </p:par>
                            </p:childTnLst>
                          </p:cTn>
                        </p:par>
                        <p:par>
                          <p:cTn id="53" fill="hold">
                            <p:stCondLst>
                              <p:cond delay="3200"/>
                            </p:stCondLst>
                            <p:childTnLst>
                              <p:par>
                                <p:cTn id="54" presetID="53" presetClass="entr" presetSubtype="16"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16"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37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p:bldP spid="21" grpId="0"/>
      <p:bldP spid="22" grpId="0"/>
      <p:bldP spid="23" grpId="0"/>
      <p:bldP spid="24" grpId="0"/>
      <p:bldP spid="25" grpId="0"/>
      <p:bldP spid="26" grpId="0"/>
      <p:bldP spid="27" grpId="0"/>
      <p:bldP spid="28" grpId="0" animBg="1"/>
      <p:bldP spid="29"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24出品 104"/>
          <p:cNvPicPr>
            <a:picLocks noChangeAspect="1"/>
          </p:cNvPicPr>
          <p:nvPr>
            <p:custDataLst>
              <p:tags r:id="rId1"/>
            </p:custDataLst>
          </p:nvPr>
        </p:nvPicPr>
        <p:blipFill>
          <a:blip r:embed="rId93">
            <a:extLst>
              <a:ext uri="{28A0092B-C50C-407E-A947-70E740481C1C}">
                <a14:useLocalDpi xmlns:a14="http://schemas.microsoft.com/office/drawing/2010/main" val="0"/>
              </a:ext>
            </a:extLst>
          </a:blip>
          <a:stretch>
            <a:fillRect/>
          </a:stretch>
        </p:blipFill>
        <p:spPr>
          <a:xfrm>
            <a:off x="834999" y="2961997"/>
            <a:ext cx="5388823" cy="3029902"/>
          </a:xfrm>
          <a:custGeom>
            <a:avLst/>
            <a:gdLst>
              <a:gd name="connsiteX0" fmla="*/ 0 w 5388822"/>
              <a:gd name="connsiteY0" fmla="*/ 0 h 3080790"/>
              <a:gd name="connsiteX1" fmla="*/ 5388822 w 5388822"/>
              <a:gd name="connsiteY1" fmla="*/ 0 h 3080790"/>
              <a:gd name="connsiteX2" fmla="*/ 5388822 w 5388822"/>
              <a:gd name="connsiteY2" fmla="*/ 3080790 h 3080790"/>
              <a:gd name="connsiteX3" fmla="*/ 0 w 5388822"/>
              <a:gd name="connsiteY3" fmla="*/ 3080790 h 3080790"/>
            </a:gdLst>
            <a:ahLst/>
            <a:cxnLst>
              <a:cxn ang="0">
                <a:pos x="connsiteX0" y="connsiteY0"/>
              </a:cxn>
              <a:cxn ang="0">
                <a:pos x="connsiteX1" y="connsiteY1"/>
              </a:cxn>
              <a:cxn ang="0">
                <a:pos x="connsiteX2" y="connsiteY2"/>
              </a:cxn>
              <a:cxn ang="0">
                <a:pos x="connsiteX3" y="connsiteY3"/>
              </a:cxn>
            </a:cxnLst>
            <a:rect l="l" t="t" r="r" b="b"/>
            <a:pathLst>
              <a:path w="5388822" h="3080790">
                <a:moveTo>
                  <a:pt x="0" y="0"/>
                </a:moveTo>
                <a:lnTo>
                  <a:pt x="5388822" y="0"/>
                </a:lnTo>
                <a:lnTo>
                  <a:pt x="5388822" y="3080790"/>
                </a:lnTo>
                <a:lnTo>
                  <a:pt x="0" y="3080790"/>
                </a:lnTo>
                <a:close/>
              </a:path>
            </a:pathLst>
          </a:custGeom>
        </p:spPr>
      </p:pic>
      <p:grpSp>
        <p:nvGrpSpPr>
          <p:cNvPr id="2" name="组合 1">
            <a:extLst>
              <a:ext uri="{FF2B5EF4-FFF2-40B4-BE49-F238E27FC236}">
                <a16:creationId xmlns:a16="http://schemas.microsoft.com/office/drawing/2014/main" id="{411A37CA-C1CB-442C-872C-E96C725A532E}"/>
              </a:ext>
            </a:extLst>
          </p:cNvPr>
          <p:cNvGrpSpPr/>
          <p:nvPr/>
        </p:nvGrpSpPr>
        <p:grpSpPr>
          <a:xfrm>
            <a:off x="6855849" y="2136697"/>
            <a:ext cx="4285880" cy="3798743"/>
            <a:chOff x="6855849" y="2136697"/>
            <a:chExt cx="4285880" cy="3798743"/>
          </a:xfrm>
        </p:grpSpPr>
        <p:sp>
          <p:nvSpPr>
            <p:cNvPr id="14" name="524品 64"/>
            <p:cNvSpPr>
              <a:spLocks/>
            </p:cNvSpPr>
            <p:nvPr>
              <p:custDataLst>
                <p:tags r:id="rId5"/>
              </p:custDataLst>
            </p:nvPr>
          </p:nvSpPr>
          <p:spPr bwMode="auto">
            <a:xfrm>
              <a:off x="8852794" y="2566350"/>
              <a:ext cx="761860" cy="1040943"/>
            </a:xfrm>
            <a:custGeom>
              <a:avLst/>
              <a:gdLst>
                <a:gd name="T0" fmla="*/ 0 w 454"/>
                <a:gd name="T1" fmla="*/ 491 h 596"/>
                <a:gd name="T2" fmla="*/ 227 w 454"/>
                <a:gd name="T3" fmla="*/ 0 h 596"/>
                <a:gd name="T4" fmla="*/ 454 w 454"/>
                <a:gd name="T5" fmla="*/ 105 h 596"/>
                <a:gd name="T6" fmla="*/ 210 w 454"/>
                <a:gd name="T7" fmla="*/ 596 h 596"/>
                <a:gd name="T8" fmla="*/ 0 w 454"/>
                <a:gd name="T9" fmla="*/ 491 h 596"/>
              </a:gdLst>
              <a:ahLst/>
              <a:cxnLst>
                <a:cxn ang="0">
                  <a:pos x="T0" y="T1"/>
                </a:cxn>
                <a:cxn ang="0">
                  <a:pos x="T2" y="T3"/>
                </a:cxn>
                <a:cxn ang="0">
                  <a:pos x="T4" y="T5"/>
                </a:cxn>
                <a:cxn ang="0">
                  <a:pos x="T6" y="T7"/>
                </a:cxn>
                <a:cxn ang="0">
                  <a:pos x="T8" y="T9"/>
                </a:cxn>
              </a:cxnLst>
              <a:rect l="0" t="0" r="r" b="b"/>
              <a:pathLst>
                <a:path w="454" h="596">
                  <a:moveTo>
                    <a:pt x="0" y="491"/>
                  </a:moveTo>
                  <a:lnTo>
                    <a:pt x="227" y="0"/>
                  </a:lnTo>
                  <a:lnTo>
                    <a:pt x="454" y="105"/>
                  </a:lnTo>
                  <a:lnTo>
                    <a:pt x="210" y="596"/>
                  </a:lnTo>
                  <a:lnTo>
                    <a:pt x="0" y="49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24出品 65"/>
            <p:cNvSpPr>
              <a:spLocks/>
            </p:cNvSpPr>
            <p:nvPr>
              <p:custDataLst>
                <p:tags r:id="rId6"/>
              </p:custDataLst>
            </p:nvPr>
          </p:nvSpPr>
          <p:spPr bwMode="auto">
            <a:xfrm>
              <a:off x="9146461" y="2720046"/>
              <a:ext cx="439664" cy="887247"/>
            </a:xfrm>
            <a:custGeom>
              <a:avLst/>
              <a:gdLst>
                <a:gd name="T0" fmla="*/ 0 w 262"/>
                <a:gd name="T1" fmla="*/ 491 h 508"/>
                <a:gd name="T2" fmla="*/ 227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27"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247出品 66"/>
            <p:cNvSpPr>
              <a:spLocks/>
            </p:cNvSpPr>
            <p:nvPr>
              <p:custDataLst>
                <p:tags r:id="rId7"/>
              </p:custDataLst>
            </p:nvPr>
          </p:nvSpPr>
          <p:spPr bwMode="auto">
            <a:xfrm>
              <a:off x="8852793" y="2566350"/>
              <a:ext cx="439664" cy="887247"/>
            </a:xfrm>
            <a:custGeom>
              <a:avLst/>
              <a:gdLst>
                <a:gd name="T0" fmla="*/ 0 w 262"/>
                <a:gd name="T1" fmla="*/ 491 h 508"/>
                <a:gd name="T2" fmla="*/ 245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45"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47出品 67"/>
            <p:cNvSpPr>
              <a:spLocks/>
            </p:cNvSpPr>
            <p:nvPr>
              <p:custDataLst>
                <p:tags r:id="rId8"/>
              </p:custDataLst>
            </p:nvPr>
          </p:nvSpPr>
          <p:spPr bwMode="auto">
            <a:xfrm>
              <a:off x="9087729" y="2933123"/>
              <a:ext cx="291991" cy="307392"/>
            </a:xfrm>
            <a:custGeom>
              <a:avLst/>
              <a:gdLst>
                <a:gd name="T0" fmla="*/ 3 w 10"/>
                <a:gd name="T1" fmla="*/ 9 h 10"/>
                <a:gd name="T2" fmla="*/ 1 w 10"/>
                <a:gd name="T3" fmla="*/ 3 h 10"/>
                <a:gd name="T4" fmla="*/ 6 w 10"/>
                <a:gd name="T5" fmla="*/ 1 h 10"/>
                <a:gd name="T6" fmla="*/ 8 w 10"/>
                <a:gd name="T7" fmla="*/ 7 h 10"/>
                <a:gd name="T8" fmla="*/ 3 w 10"/>
                <a:gd name="T9" fmla="*/ 9 h 10"/>
              </a:gdLst>
              <a:ahLst/>
              <a:cxnLst>
                <a:cxn ang="0">
                  <a:pos x="T0" y="T1"/>
                </a:cxn>
                <a:cxn ang="0">
                  <a:pos x="T2" y="T3"/>
                </a:cxn>
                <a:cxn ang="0">
                  <a:pos x="T4" y="T5"/>
                </a:cxn>
                <a:cxn ang="0">
                  <a:pos x="T6" y="T7"/>
                </a:cxn>
                <a:cxn ang="0">
                  <a:pos x="T8" y="T9"/>
                </a:cxn>
              </a:cxnLst>
              <a:rect l="0" t="0" r="r" b="b"/>
              <a:pathLst>
                <a:path w="10" h="10">
                  <a:moveTo>
                    <a:pt x="3" y="9"/>
                  </a:moveTo>
                  <a:cubicBezTo>
                    <a:pt x="1" y="8"/>
                    <a:pt x="0" y="5"/>
                    <a:pt x="1" y="3"/>
                  </a:cubicBezTo>
                  <a:cubicBezTo>
                    <a:pt x="2" y="1"/>
                    <a:pt x="4" y="0"/>
                    <a:pt x="6" y="1"/>
                  </a:cubicBezTo>
                  <a:cubicBezTo>
                    <a:pt x="9" y="2"/>
                    <a:pt x="10" y="5"/>
                    <a:pt x="8" y="7"/>
                  </a:cubicBezTo>
                  <a:cubicBezTo>
                    <a:pt x="7" y="9"/>
                    <a:pt x="5" y="10"/>
                    <a:pt x="3"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6247出品 68"/>
            <p:cNvSpPr>
              <a:spLocks/>
            </p:cNvSpPr>
            <p:nvPr>
              <p:custDataLst>
                <p:tags r:id="rId9"/>
              </p:custDataLst>
            </p:nvPr>
          </p:nvSpPr>
          <p:spPr bwMode="auto">
            <a:xfrm>
              <a:off x="9087729" y="2933123"/>
              <a:ext cx="263463" cy="275955"/>
            </a:xfrm>
            <a:custGeom>
              <a:avLst/>
              <a:gdLst>
                <a:gd name="T0" fmla="*/ 3 w 9"/>
                <a:gd name="T1" fmla="*/ 9 h 9"/>
                <a:gd name="T2" fmla="*/ 1 w 9"/>
                <a:gd name="T3" fmla="*/ 3 h 9"/>
                <a:gd name="T4" fmla="*/ 6 w 9"/>
                <a:gd name="T5" fmla="*/ 1 h 9"/>
                <a:gd name="T6" fmla="*/ 8 w 9"/>
                <a:gd name="T7" fmla="*/ 7 h 9"/>
                <a:gd name="T8" fmla="*/ 3 w 9"/>
                <a:gd name="T9" fmla="*/ 9 h 9"/>
              </a:gdLst>
              <a:ahLst/>
              <a:cxnLst>
                <a:cxn ang="0">
                  <a:pos x="T0" y="T1"/>
                </a:cxn>
                <a:cxn ang="0">
                  <a:pos x="T2" y="T3"/>
                </a:cxn>
                <a:cxn ang="0">
                  <a:pos x="T4" y="T5"/>
                </a:cxn>
                <a:cxn ang="0">
                  <a:pos x="T6" y="T7"/>
                </a:cxn>
                <a:cxn ang="0">
                  <a:pos x="T8" y="T9"/>
                </a:cxn>
              </a:cxnLst>
              <a:rect l="0" t="0" r="r" b="b"/>
              <a:pathLst>
                <a:path w="9" h="9">
                  <a:moveTo>
                    <a:pt x="3" y="9"/>
                  </a:moveTo>
                  <a:cubicBezTo>
                    <a:pt x="1" y="8"/>
                    <a:pt x="0" y="5"/>
                    <a:pt x="1" y="3"/>
                  </a:cubicBezTo>
                  <a:cubicBezTo>
                    <a:pt x="2" y="1"/>
                    <a:pt x="4" y="0"/>
                    <a:pt x="6" y="1"/>
                  </a:cubicBezTo>
                  <a:cubicBezTo>
                    <a:pt x="8" y="2"/>
                    <a:pt x="9" y="5"/>
                    <a:pt x="8" y="7"/>
                  </a:cubicBezTo>
                  <a:cubicBezTo>
                    <a:pt x="7" y="9"/>
                    <a:pt x="5" y="9"/>
                    <a:pt x="3"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2654出品 69"/>
            <p:cNvSpPr>
              <a:spLocks/>
            </p:cNvSpPr>
            <p:nvPr>
              <p:custDataLst>
                <p:tags r:id="rId10"/>
              </p:custDataLst>
            </p:nvPr>
          </p:nvSpPr>
          <p:spPr bwMode="auto">
            <a:xfrm>
              <a:off x="9292457" y="2720045"/>
              <a:ext cx="145995" cy="122259"/>
            </a:xfrm>
            <a:custGeom>
              <a:avLst/>
              <a:gdLst>
                <a:gd name="T0" fmla="*/ 1 w 5"/>
                <a:gd name="T1" fmla="*/ 4 h 4"/>
                <a:gd name="T2" fmla="*/ 0 w 5"/>
                <a:gd name="T3" fmla="*/ 1 h 4"/>
                <a:gd name="T4" fmla="*/ 3 w 5"/>
                <a:gd name="T5" fmla="*/ 0 h 4"/>
                <a:gd name="T6" fmla="*/ 4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0" y="3"/>
                    <a:pt x="0" y="2"/>
                    <a:pt x="0" y="1"/>
                  </a:cubicBezTo>
                  <a:cubicBezTo>
                    <a:pt x="1" y="0"/>
                    <a:pt x="2" y="0"/>
                    <a:pt x="3" y="0"/>
                  </a:cubicBezTo>
                  <a:cubicBezTo>
                    <a:pt x="4" y="1"/>
                    <a:pt x="5" y="2"/>
                    <a:pt x="4" y="3"/>
                  </a:cubicBezTo>
                  <a:cubicBezTo>
                    <a:pt x="4" y="4"/>
                    <a:pt x="2" y="4"/>
                    <a:pt x="1"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2407出品 70"/>
            <p:cNvSpPr>
              <a:spLocks/>
            </p:cNvSpPr>
            <p:nvPr>
              <p:custDataLst>
                <p:tags r:id="rId11"/>
              </p:custDataLst>
            </p:nvPr>
          </p:nvSpPr>
          <p:spPr bwMode="auto">
            <a:xfrm>
              <a:off x="9028995" y="3301646"/>
              <a:ext cx="117467" cy="151951"/>
            </a:xfrm>
            <a:custGeom>
              <a:avLst/>
              <a:gdLst>
                <a:gd name="T0" fmla="*/ 1 w 4"/>
                <a:gd name="T1" fmla="*/ 5 h 5"/>
                <a:gd name="T2" fmla="*/ 0 w 4"/>
                <a:gd name="T3" fmla="*/ 2 h 5"/>
                <a:gd name="T4" fmla="*/ 3 w 4"/>
                <a:gd name="T5" fmla="*/ 1 h 5"/>
                <a:gd name="T6" fmla="*/ 4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0" y="4"/>
                    <a:pt x="0" y="3"/>
                    <a:pt x="0" y="2"/>
                  </a:cubicBezTo>
                  <a:cubicBezTo>
                    <a:pt x="1" y="1"/>
                    <a:pt x="2" y="0"/>
                    <a:pt x="3" y="1"/>
                  </a:cubicBezTo>
                  <a:cubicBezTo>
                    <a:pt x="4" y="1"/>
                    <a:pt x="4" y="3"/>
                    <a:pt x="4" y="4"/>
                  </a:cubicBezTo>
                  <a:cubicBezTo>
                    <a:pt x="3" y="5"/>
                    <a:pt x="2" y="5"/>
                    <a:pt x="1"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254出品 71"/>
            <p:cNvSpPr>
              <a:spLocks noEditPoints="1"/>
            </p:cNvSpPr>
            <p:nvPr>
              <p:custDataLst>
                <p:tags r:id="rId12"/>
              </p:custDataLst>
            </p:nvPr>
          </p:nvSpPr>
          <p:spPr bwMode="auto">
            <a:xfrm>
              <a:off x="9116255" y="2994253"/>
              <a:ext cx="206407" cy="153696"/>
            </a:xfrm>
            <a:custGeom>
              <a:avLst/>
              <a:gdLst>
                <a:gd name="T0" fmla="*/ 1 w 7"/>
                <a:gd name="T1" fmla="*/ 1 h 5"/>
                <a:gd name="T2" fmla="*/ 1 w 7"/>
                <a:gd name="T3" fmla="*/ 1 h 5"/>
                <a:gd name="T4" fmla="*/ 2 w 7"/>
                <a:gd name="T5" fmla="*/ 1 h 5"/>
                <a:gd name="T6" fmla="*/ 3 w 7"/>
                <a:gd name="T7" fmla="*/ 1 h 5"/>
                <a:gd name="T8" fmla="*/ 4 w 7"/>
                <a:gd name="T9" fmla="*/ 1 h 5"/>
                <a:gd name="T10" fmla="*/ 3 w 7"/>
                <a:gd name="T11" fmla="*/ 2 h 5"/>
                <a:gd name="T12" fmla="*/ 3 w 7"/>
                <a:gd name="T13" fmla="*/ 2 h 5"/>
                <a:gd name="T14" fmla="*/ 2 w 7"/>
                <a:gd name="T15" fmla="*/ 2 h 5"/>
                <a:gd name="T16" fmla="*/ 3 w 7"/>
                <a:gd name="T17" fmla="*/ 2 h 5"/>
                <a:gd name="T18" fmla="*/ 4 w 7"/>
                <a:gd name="T19" fmla="*/ 2 h 5"/>
                <a:gd name="T20" fmla="*/ 5 w 7"/>
                <a:gd name="T21" fmla="*/ 1 h 5"/>
                <a:gd name="T22" fmla="*/ 5 w 7"/>
                <a:gd name="T23" fmla="*/ 2 h 5"/>
                <a:gd name="T24" fmla="*/ 6 w 7"/>
                <a:gd name="T25" fmla="*/ 3 h 5"/>
                <a:gd name="T26" fmla="*/ 6 w 7"/>
                <a:gd name="T27" fmla="*/ 4 h 5"/>
                <a:gd name="T28" fmla="*/ 7 w 7"/>
                <a:gd name="T29" fmla="*/ 4 h 5"/>
                <a:gd name="T30" fmla="*/ 6 w 7"/>
                <a:gd name="T31" fmla="*/ 5 h 5"/>
                <a:gd name="T32" fmla="*/ 6 w 7"/>
                <a:gd name="T33" fmla="*/ 5 h 5"/>
                <a:gd name="T34" fmla="*/ 5 w 7"/>
                <a:gd name="T35" fmla="*/ 5 h 5"/>
                <a:gd name="T36" fmla="*/ 4 w 7"/>
                <a:gd name="T37" fmla="*/ 5 h 5"/>
                <a:gd name="T38" fmla="*/ 4 w 7"/>
                <a:gd name="T39" fmla="*/ 5 h 5"/>
                <a:gd name="T40" fmla="*/ 4 w 7"/>
                <a:gd name="T41" fmla="*/ 4 h 5"/>
                <a:gd name="T42" fmla="*/ 4 w 7"/>
                <a:gd name="T43" fmla="*/ 4 h 5"/>
                <a:gd name="T44" fmla="*/ 5 w 7"/>
                <a:gd name="T45" fmla="*/ 4 h 5"/>
                <a:gd name="T46" fmla="*/ 4 w 7"/>
                <a:gd name="T47" fmla="*/ 4 h 5"/>
                <a:gd name="T48" fmla="*/ 3 w 7"/>
                <a:gd name="T49" fmla="*/ 4 h 5"/>
                <a:gd name="T50" fmla="*/ 2 w 7"/>
                <a:gd name="T51" fmla="*/ 4 h 5"/>
                <a:gd name="T52" fmla="*/ 1 w 7"/>
                <a:gd name="T53" fmla="*/ 2 h 5"/>
                <a:gd name="T54" fmla="*/ 0 w 7"/>
                <a:gd name="T55" fmla="*/ 2 h 5"/>
                <a:gd name="T56" fmla="*/ 1 w 7"/>
                <a:gd name="T57" fmla="*/ 1 h 5"/>
                <a:gd name="T58" fmla="*/ 5 w 7"/>
                <a:gd name="T59" fmla="*/ 3 h 5"/>
                <a:gd name="T60" fmla="*/ 5 w 7"/>
                <a:gd name="T61" fmla="*/ 3 h 5"/>
                <a:gd name="T62" fmla="*/ 4 w 7"/>
                <a:gd name="T63" fmla="*/ 3 h 5"/>
                <a:gd name="T64" fmla="*/ 5 w 7"/>
                <a:gd name="T65" fmla="*/ 3 h 5"/>
                <a:gd name="T66" fmla="*/ 2 w 7"/>
                <a:gd name="T67" fmla="*/ 3 h 5"/>
                <a:gd name="T68" fmla="*/ 2 w 7"/>
                <a:gd name="T69" fmla="*/ 3 h 5"/>
                <a:gd name="T70" fmla="*/ 2 w 7"/>
                <a:gd name="T71" fmla="*/ 3 h 5"/>
                <a:gd name="T72" fmla="*/ 3 w 7"/>
                <a:gd name="T73" fmla="*/ 3 h 5"/>
                <a:gd name="T74" fmla="*/ 3 w 7"/>
                <a:gd name="T75" fmla="*/ 3 h 5"/>
                <a:gd name="T76" fmla="*/ 2 w 7"/>
                <a:gd name="T7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1" y="1"/>
                  </a:moveTo>
                  <a:cubicBezTo>
                    <a:pt x="1" y="1"/>
                    <a:pt x="1" y="1"/>
                    <a:pt x="1" y="1"/>
                  </a:cubicBezTo>
                  <a:cubicBezTo>
                    <a:pt x="1" y="1"/>
                    <a:pt x="2" y="1"/>
                    <a:pt x="2" y="1"/>
                  </a:cubicBezTo>
                  <a:cubicBezTo>
                    <a:pt x="3" y="0"/>
                    <a:pt x="3" y="0"/>
                    <a:pt x="3" y="1"/>
                  </a:cubicBezTo>
                  <a:cubicBezTo>
                    <a:pt x="4" y="1"/>
                    <a:pt x="4" y="1"/>
                    <a:pt x="4" y="1"/>
                  </a:cubicBezTo>
                  <a:cubicBezTo>
                    <a:pt x="3" y="2"/>
                    <a:pt x="3" y="2"/>
                    <a:pt x="3" y="2"/>
                  </a:cubicBezTo>
                  <a:cubicBezTo>
                    <a:pt x="3" y="2"/>
                    <a:pt x="3" y="2"/>
                    <a:pt x="3" y="2"/>
                  </a:cubicBezTo>
                  <a:cubicBezTo>
                    <a:pt x="3" y="1"/>
                    <a:pt x="2" y="2"/>
                    <a:pt x="2" y="2"/>
                  </a:cubicBezTo>
                  <a:cubicBezTo>
                    <a:pt x="3" y="2"/>
                    <a:pt x="3" y="2"/>
                    <a:pt x="3" y="2"/>
                  </a:cubicBezTo>
                  <a:cubicBezTo>
                    <a:pt x="4" y="2"/>
                    <a:pt x="4" y="2"/>
                    <a:pt x="4" y="2"/>
                  </a:cubicBezTo>
                  <a:cubicBezTo>
                    <a:pt x="5" y="2"/>
                    <a:pt x="5" y="1"/>
                    <a:pt x="5" y="1"/>
                  </a:cubicBezTo>
                  <a:cubicBezTo>
                    <a:pt x="5" y="1"/>
                    <a:pt x="5" y="2"/>
                    <a:pt x="5" y="2"/>
                  </a:cubicBezTo>
                  <a:cubicBezTo>
                    <a:pt x="6" y="2"/>
                    <a:pt x="6" y="2"/>
                    <a:pt x="6" y="3"/>
                  </a:cubicBezTo>
                  <a:cubicBezTo>
                    <a:pt x="6" y="3"/>
                    <a:pt x="6" y="3"/>
                    <a:pt x="6" y="4"/>
                  </a:cubicBezTo>
                  <a:cubicBezTo>
                    <a:pt x="7" y="4"/>
                    <a:pt x="7" y="4"/>
                    <a:pt x="7" y="4"/>
                  </a:cubicBezTo>
                  <a:cubicBezTo>
                    <a:pt x="6" y="5"/>
                    <a:pt x="6" y="5"/>
                    <a:pt x="6" y="5"/>
                  </a:cubicBezTo>
                  <a:cubicBezTo>
                    <a:pt x="6" y="5"/>
                    <a:pt x="6" y="5"/>
                    <a:pt x="6" y="5"/>
                  </a:cubicBezTo>
                  <a:cubicBezTo>
                    <a:pt x="6" y="5"/>
                    <a:pt x="5" y="5"/>
                    <a:pt x="5" y="5"/>
                  </a:cubicBezTo>
                  <a:cubicBezTo>
                    <a:pt x="5" y="5"/>
                    <a:pt x="4" y="5"/>
                    <a:pt x="4" y="5"/>
                  </a:cubicBezTo>
                  <a:cubicBezTo>
                    <a:pt x="4" y="5"/>
                    <a:pt x="4" y="5"/>
                    <a:pt x="4" y="5"/>
                  </a:cubicBezTo>
                  <a:cubicBezTo>
                    <a:pt x="4" y="4"/>
                    <a:pt x="4" y="4"/>
                    <a:pt x="4" y="4"/>
                  </a:cubicBezTo>
                  <a:cubicBezTo>
                    <a:pt x="4" y="4"/>
                    <a:pt x="4" y="4"/>
                    <a:pt x="4" y="4"/>
                  </a:cubicBezTo>
                  <a:cubicBezTo>
                    <a:pt x="4" y="4"/>
                    <a:pt x="5" y="4"/>
                    <a:pt x="5" y="4"/>
                  </a:cubicBezTo>
                  <a:cubicBezTo>
                    <a:pt x="4" y="4"/>
                    <a:pt x="4" y="4"/>
                    <a:pt x="4" y="4"/>
                  </a:cubicBezTo>
                  <a:cubicBezTo>
                    <a:pt x="3" y="4"/>
                    <a:pt x="3" y="4"/>
                    <a:pt x="3" y="4"/>
                  </a:cubicBezTo>
                  <a:cubicBezTo>
                    <a:pt x="2" y="4"/>
                    <a:pt x="2" y="4"/>
                    <a:pt x="2" y="4"/>
                  </a:cubicBezTo>
                  <a:cubicBezTo>
                    <a:pt x="1" y="4"/>
                    <a:pt x="1" y="3"/>
                    <a:pt x="1" y="2"/>
                  </a:cubicBezTo>
                  <a:cubicBezTo>
                    <a:pt x="0" y="2"/>
                    <a:pt x="0" y="2"/>
                    <a:pt x="0" y="2"/>
                  </a:cubicBezTo>
                  <a:lnTo>
                    <a:pt x="1" y="1"/>
                  </a:lnTo>
                  <a:close/>
                  <a:moveTo>
                    <a:pt x="5" y="3"/>
                  </a:moveTo>
                  <a:cubicBezTo>
                    <a:pt x="5" y="3"/>
                    <a:pt x="5" y="3"/>
                    <a:pt x="5" y="3"/>
                  </a:cubicBezTo>
                  <a:cubicBezTo>
                    <a:pt x="5" y="3"/>
                    <a:pt x="5" y="2"/>
                    <a:pt x="4" y="3"/>
                  </a:cubicBezTo>
                  <a:lnTo>
                    <a:pt x="5" y="3"/>
                  </a:lnTo>
                  <a:close/>
                  <a:moveTo>
                    <a:pt x="2" y="3"/>
                  </a:moveTo>
                  <a:cubicBezTo>
                    <a:pt x="2" y="3"/>
                    <a:pt x="2" y="3"/>
                    <a:pt x="2" y="3"/>
                  </a:cubicBezTo>
                  <a:cubicBezTo>
                    <a:pt x="2" y="3"/>
                    <a:pt x="2" y="3"/>
                    <a:pt x="2" y="3"/>
                  </a:cubicBezTo>
                  <a:cubicBezTo>
                    <a:pt x="2" y="3"/>
                    <a:pt x="2" y="3"/>
                    <a:pt x="3" y="3"/>
                  </a:cubicBezTo>
                  <a:cubicBezTo>
                    <a:pt x="3" y="3"/>
                    <a:pt x="3" y="3"/>
                    <a:pt x="3"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6354品 72"/>
            <p:cNvSpPr>
              <a:spLocks/>
            </p:cNvSpPr>
            <p:nvPr>
              <p:custDataLst>
                <p:tags r:id="rId13"/>
              </p:custDataLst>
            </p:nvPr>
          </p:nvSpPr>
          <p:spPr bwMode="auto">
            <a:xfrm>
              <a:off x="9028995" y="2781175"/>
              <a:ext cx="498397" cy="611291"/>
            </a:xfrm>
            <a:custGeom>
              <a:avLst/>
              <a:gdLst>
                <a:gd name="T0" fmla="*/ 16 w 17"/>
                <a:gd name="T1" fmla="*/ 4 h 20"/>
                <a:gd name="T2" fmla="*/ 17 w 17"/>
                <a:gd name="T3" fmla="*/ 5 h 20"/>
                <a:gd name="T4" fmla="*/ 9 w 17"/>
                <a:gd name="T5" fmla="*/ 19 h 20"/>
                <a:gd name="T6" fmla="*/ 8 w 17"/>
                <a:gd name="T7" fmla="*/ 20 h 20"/>
                <a:gd name="T8" fmla="*/ 0 w 17"/>
                <a:gd name="T9" fmla="*/ 16 h 20"/>
                <a:gd name="T10" fmla="*/ 0 w 17"/>
                <a:gd name="T11" fmla="*/ 14 h 20"/>
                <a:gd name="T12" fmla="*/ 7 w 17"/>
                <a:gd name="T13" fmla="*/ 0 h 20"/>
                <a:gd name="T14" fmla="*/ 9 w 17"/>
                <a:gd name="T15" fmla="*/ 0 h 20"/>
                <a:gd name="T16" fmla="*/ 16 w 17"/>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6" y="4"/>
                  </a:moveTo>
                  <a:cubicBezTo>
                    <a:pt x="17" y="4"/>
                    <a:pt x="17" y="5"/>
                    <a:pt x="17" y="5"/>
                  </a:cubicBezTo>
                  <a:cubicBezTo>
                    <a:pt x="9" y="19"/>
                    <a:pt x="9" y="19"/>
                    <a:pt x="9" y="19"/>
                  </a:cubicBezTo>
                  <a:cubicBezTo>
                    <a:pt x="9" y="20"/>
                    <a:pt x="8" y="20"/>
                    <a:pt x="8" y="20"/>
                  </a:cubicBezTo>
                  <a:cubicBezTo>
                    <a:pt x="0" y="16"/>
                    <a:pt x="0" y="16"/>
                    <a:pt x="0" y="16"/>
                  </a:cubicBezTo>
                  <a:cubicBezTo>
                    <a:pt x="0" y="15"/>
                    <a:pt x="0" y="15"/>
                    <a:pt x="0" y="14"/>
                  </a:cubicBezTo>
                  <a:cubicBezTo>
                    <a:pt x="7" y="0"/>
                    <a:pt x="7" y="0"/>
                    <a:pt x="7" y="0"/>
                  </a:cubicBezTo>
                  <a:cubicBezTo>
                    <a:pt x="7" y="0"/>
                    <a:pt x="8" y="0"/>
                    <a:pt x="9" y="0"/>
                  </a:cubicBezTo>
                  <a:lnTo>
                    <a:pt x="16" y="4"/>
                  </a:lnTo>
                  <a:close/>
                </a:path>
              </a:pathLst>
            </a:custGeom>
            <a:solidFill>
              <a:srgbClr val="201B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563254品 73"/>
            <p:cNvSpPr>
              <a:spLocks/>
            </p:cNvSpPr>
            <p:nvPr>
              <p:custDataLst>
                <p:tags r:id="rId14"/>
              </p:custDataLst>
            </p:nvPr>
          </p:nvSpPr>
          <p:spPr bwMode="auto">
            <a:xfrm>
              <a:off x="9174992" y="2810866"/>
              <a:ext cx="176201" cy="244517"/>
            </a:xfrm>
            <a:custGeom>
              <a:avLst/>
              <a:gdLst>
                <a:gd name="T0" fmla="*/ 105 w 105"/>
                <a:gd name="T1" fmla="*/ 18 h 140"/>
                <a:gd name="T2" fmla="*/ 53 w 105"/>
                <a:gd name="T3" fmla="*/ 140 h 140"/>
                <a:gd name="T4" fmla="*/ 0 w 105"/>
                <a:gd name="T5" fmla="*/ 123 h 140"/>
                <a:gd name="T6" fmla="*/ 53 w 105"/>
                <a:gd name="T7" fmla="*/ 0 h 140"/>
                <a:gd name="T8" fmla="*/ 105 w 105"/>
                <a:gd name="T9" fmla="*/ 18 h 140"/>
              </a:gdLst>
              <a:ahLst/>
              <a:cxnLst>
                <a:cxn ang="0">
                  <a:pos x="T0" y="T1"/>
                </a:cxn>
                <a:cxn ang="0">
                  <a:pos x="T2" y="T3"/>
                </a:cxn>
                <a:cxn ang="0">
                  <a:pos x="T4" y="T5"/>
                </a:cxn>
                <a:cxn ang="0">
                  <a:pos x="T6" y="T7"/>
                </a:cxn>
                <a:cxn ang="0">
                  <a:pos x="T8" y="T9"/>
                </a:cxn>
              </a:cxnLst>
              <a:rect l="0" t="0" r="r" b="b"/>
              <a:pathLst>
                <a:path w="105" h="140">
                  <a:moveTo>
                    <a:pt x="105" y="18"/>
                  </a:moveTo>
                  <a:lnTo>
                    <a:pt x="53" y="140"/>
                  </a:lnTo>
                  <a:lnTo>
                    <a:pt x="0" y="123"/>
                  </a:lnTo>
                  <a:lnTo>
                    <a:pt x="53" y="0"/>
                  </a:lnTo>
                  <a:lnTo>
                    <a:pt x="105" y="18"/>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54647出品 74"/>
            <p:cNvSpPr>
              <a:spLocks/>
            </p:cNvSpPr>
            <p:nvPr>
              <p:custDataLst>
                <p:tags r:id="rId15"/>
              </p:custDataLst>
            </p:nvPr>
          </p:nvSpPr>
          <p:spPr bwMode="auto">
            <a:xfrm>
              <a:off x="9351191" y="2903434"/>
              <a:ext cx="117467" cy="151951"/>
            </a:xfrm>
            <a:custGeom>
              <a:avLst/>
              <a:gdLst>
                <a:gd name="T0" fmla="*/ 70 w 70"/>
                <a:gd name="T1" fmla="*/ 17 h 87"/>
                <a:gd name="T2" fmla="*/ 35 w 70"/>
                <a:gd name="T3" fmla="*/ 87 h 87"/>
                <a:gd name="T4" fmla="*/ 0 w 70"/>
                <a:gd name="T5" fmla="*/ 70 h 87"/>
                <a:gd name="T6" fmla="*/ 35 w 70"/>
                <a:gd name="T7" fmla="*/ 0 h 87"/>
                <a:gd name="T8" fmla="*/ 70 w 70"/>
                <a:gd name="T9" fmla="*/ 17 h 87"/>
              </a:gdLst>
              <a:ahLst/>
              <a:cxnLst>
                <a:cxn ang="0">
                  <a:pos x="T0" y="T1"/>
                </a:cxn>
                <a:cxn ang="0">
                  <a:pos x="T2" y="T3"/>
                </a:cxn>
                <a:cxn ang="0">
                  <a:pos x="T4" y="T5"/>
                </a:cxn>
                <a:cxn ang="0">
                  <a:pos x="T6" y="T7"/>
                </a:cxn>
                <a:cxn ang="0">
                  <a:pos x="T8" y="T9"/>
                </a:cxn>
              </a:cxnLst>
              <a:rect l="0" t="0" r="r" b="b"/>
              <a:pathLst>
                <a:path w="70" h="87">
                  <a:moveTo>
                    <a:pt x="70" y="17"/>
                  </a:moveTo>
                  <a:lnTo>
                    <a:pt x="35" y="87"/>
                  </a:lnTo>
                  <a:lnTo>
                    <a:pt x="0" y="70"/>
                  </a:lnTo>
                  <a:lnTo>
                    <a:pt x="35" y="0"/>
                  </a:lnTo>
                  <a:lnTo>
                    <a:pt x="70" y="17"/>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546540326545"/>
            <p:cNvSpPr>
              <a:spLocks/>
            </p:cNvSpPr>
            <p:nvPr>
              <p:custDataLst>
                <p:tags r:id="rId16"/>
              </p:custDataLst>
            </p:nvPr>
          </p:nvSpPr>
          <p:spPr bwMode="auto">
            <a:xfrm>
              <a:off x="9146461" y="2871996"/>
              <a:ext cx="233256" cy="429651"/>
            </a:xfrm>
            <a:custGeom>
              <a:avLst/>
              <a:gdLst>
                <a:gd name="T0" fmla="*/ 139 w 139"/>
                <a:gd name="T1" fmla="*/ 0 h 246"/>
                <a:gd name="T2" fmla="*/ 17 w 139"/>
                <a:gd name="T3" fmla="*/ 246 h 246"/>
                <a:gd name="T4" fmla="*/ 0 w 139"/>
                <a:gd name="T5" fmla="*/ 246 h 246"/>
                <a:gd name="T6" fmla="*/ 139 w 139"/>
                <a:gd name="T7" fmla="*/ 0 h 246"/>
                <a:gd name="T8" fmla="*/ 139 w 139"/>
                <a:gd name="T9" fmla="*/ 0 h 246"/>
              </a:gdLst>
              <a:ahLst/>
              <a:cxnLst>
                <a:cxn ang="0">
                  <a:pos x="T0" y="T1"/>
                </a:cxn>
                <a:cxn ang="0">
                  <a:pos x="T2" y="T3"/>
                </a:cxn>
                <a:cxn ang="0">
                  <a:pos x="T4" y="T5"/>
                </a:cxn>
                <a:cxn ang="0">
                  <a:pos x="T6" y="T7"/>
                </a:cxn>
                <a:cxn ang="0">
                  <a:pos x="T8" y="T9"/>
                </a:cxn>
              </a:cxnLst>
              <a:rect l="0" t="0" r="r" b="b"/>
              <a:pathLst>
                <a:path w="139" h="246">
                  <a:moveTo>
                    <a:pt x="139" y="0"/>
                  </a:moveTo>
                  <a:lnTo>
                    <a:pt x="17" y="246"/>
                  </a:lnTo>
                  <a:lnTo>
                    <a:pt x="0" y="246"/>
                  </a:lnTo>
                  <a:lnTo>
                    <a:pt x="139" y="0"/>
                  </a:ln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654907出品 76"/>
            <p:cNvSpPr>
              <a:spLocks/>
            </p:cNvSpPr>
            <p:nvPr>
              <p:custDataLst>
                <p:tags r:id="rId17"/>
              </p:custDataLst>
            </p:nvPr>
          </p:nvSpPr>
          <p:spPr bwMode="auto">
            <a:xfrm>
              <a:off x="9233724" y="3270207"/>
              <a:ext cx="58733" cy="61131"/>
            </a:xfrm>
            <a:custGeom>
              <a:avLst/>
              <a:gdLst>
                <a:gd name="T0" fmla="*/ 35 w 35"/>
                <a:gd name="T1" fmla="*/ 0 h 35"/>
                <a:gd name="T2" fmla="*/ 18 w 35"/>
                <a:gd name="T3" fmla="*/ 35 h 35"/>
                <a:gd name="T4" fmla="*/ 0 w 35"/>
                <a:gd name="T5" fmla="*/ 35 h 35"/>
                <a:gd name="T6" fmla="*/ 18 w 35"/>
                <a:gd name="T7" fmla="*/ 0 h 35"/>
                <a:gd name="T8" fmla="*/ 35 w 35"/>
                <a:gd name="T9" fmla="*/ 0 h 35"/>
              </a:gdLst>
              <a:ahLst/>
              <a:cxnLst>
                <a:cxn ang="0">
                  <a:pos x="T0" y="T1"/>
                </a:cxn>
                <a:cxn ang="0">
                  <a:pos x="T2" y="T3"/>
                </a:cxn>
                <a:cxn ang="0">
                  <a:pos x="T4" y="T5"/>
                </a:cxn>
                <a:cxn ang="0">
                  <a:pos x="T6" y="T7"/>
                </a:cxn>
                <a:cxn ang="0">
                  <a:pos x="T8" y="T9"/>
                </a:cxn>
              </a:cxnLst>
              <a:rect l="0" t="0" r="r" b="b"/>
              <a:pathLst>
                <a:path w="35" h="35">
                  <a:moveTo>
                    <a:pt x="35" y="0"/>
                  </a:moveTo>
                  <a:lnTo>
                    <a:pt x="18" y="35"/>
                  </a:lnTo>
                  <a:lnTo>
                    <a:pt x="0" y="35"/>
                  </a:lnTo>
                  <a:lnTo>
                    <a:pt x="18" y="0"/>
                  </a:lnTo>
                  <a:lnTo>
                    <a:pt x="35"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6354ing0907出品 77"/>
            <p:cNvSpPr>
              <a:spLocks/>
            </p:cNvSpPr>
            <p:nvPr>
              <p:custDataLst>
                <p:tags r:id="rId18"/>
              </p:custDataLst>
            </p:nvPr>
          </p:nvSpPr>
          <p:spPr bwMode="auto">
            <a:xfrm>
              <a:off x="9322663" y="3086819"/>
              <a:ext cx="57056" cy="61131"/>
            </a:xfrm>
            <a:custGeom>
              <a:avLst/>
              <a:gdLst>
                <a:gd name="T0" fmla="*/ 34 w 34"/>
                <a:gd name="T1" fmla="*/ 0 h 35"/>
                <a:gd name="T2" fmla="*/ 17 w 34"/>
                <a:gd name="T3" fmla="*/ 35 h 35"/>
                <a:gd name="T4" fmla="*/ 0 w 34"/>
                <a:gd name="T5" fmla="*/ 35 h 35"/>
                <a:gd name="T6" fmla="*/ 17 w 34"/>
                <a:gd name="T7" fmla="*/ 0 h 35"/>
                <a:gd name="T8" fmla="*/ 34 w 34"/>
                <a:gd name="T9" fmla="*/ 0 h 35"/>
              </a:gdLst>
              <a:ahLst/>
              <a:cxnLst>
                <a:cxn ang="0">
                  <a:pos x="T0" y="T1"/>
                </a:cxn>
                <a:cxn ang="0">
                  <a:pos x="T2" y="T3"/>
                </a:cxn>
                <a:cxn ang="0">
                  <a:pos x="T4" y="T5"/>
                </a:cxn>
                <a:cxn ang="0">
                  <a:pos x="T6" y="T7"/>
                </a:cxn>
                <a:cxn ang="0">
                  <a:pos x="T8" y="T9"/>
                </a:cxn>
              </a:cxnLst>
              <a:rect l="0" t="0" r="r" b="b"/>
              <a:pathLst>
                <a:path w="34" h="35">
                  <a:moveTo>
                    <a:pt x="34" y="0"/>
                  </a:moveTo>
                  <a:lnTo>
                    <a:pt x="17" y="35"/>
                  </a:lnTo>
                  <a:lnTo>
                    <a:pt x="0" y="35"/>
                  </a:lnTo>
                  <a:lnTo>
                    <a:pt x="17" y="0"/>
                  </a:lnTo>
                  <a:lnTo>
                    <a:pt x="34"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PA_43543出品 78"/>
            <p:cNvSpPr>
              <a:spLocks/>
            </p:cNvSpPr>
            <p:nvPr>
              <p:custDataLst>
                <p:tags r:id="rId19"/>
              </p:custDataLst>
            </p:nvPr>
          </p:nvSpPr>
          <p:spPr bwMode="auto">
            <a:xfrm>
              <a:off x="9379719" y="2903434"/>
              <a:ext cx="88939" cy="151951"/>
            </a:xfrm>
            <a:custGeom>
              <a:avLst/>
              <a:gdLst>
                <a:gd name="T0" fmla="*/ 53 w 53"/>
                <a:gd name="T1" fmla="*/ 17 h 87"/>
                <a:gd name="T2" fmla="*/ 18 w 53"/>
                <a:gd name="T3" fmla="*/ 87 h 87"/>
                <a:gd name="T4" fmla="*/ 0 w 53"/>
                <a:gd name="T5" fmla="*/ 70 h 87"/>
                <a:gd name="T6" fmla="*/ 35 w 53"/>
                <a:gd name="T7" fmla="*/ 0 h 87"/>
                <a:gd name="T8" fmla="*/ 53 w 53"/>
                <a:gd name="T9" fmla="*/ 17 h 87"/>
              </a:gdLst>
              <a:ahLst/>
              <a:cxnLst>
                <a:cxn ang="0">
                  <a:pos x="T0" y="T1"/>
                </a:cxn>
                <a:cxn ang="0">
                  <a:pos x="T2" y="T3"/>
                </a:cxn>
                <a:cxn ang="0">
                  <a:pos x="T4" y="T5"/>
                </a:cxn>
                <a:cxn ang="0">
                  <a:pos x="T6" y="T7"/>
                </a:cxn>
                <a:cxn ang="0">
                  <a:pos x="T8" y="T9"/>
                </a:cxn>
              </a:cxnLst>
              <a:rect l="0" t="0" r="r" b="b"/>
              <a:pathLst>
                <a:path w="53" h="87">
                  <a:moveTo>
                    <a:pt x="53" y="17"/>
                  </a:moveTo>
                  <a:lnTo>
                    <a:pt x="18" y="87"/>
                  </a:lnTo>
                  <a:lnTo>
                    <a:pt x="0" y="70"/>
                  </a:lnTo>
                  <a:lnTo>
                    <a:pt x="35" y="0"/>
                  </a:lnTo>
                  <a:lnTo>
                    <a:pt x="53"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5365品 79"/>
            <p:cNvSpPr>
              <a:spLocks/>
            </p:cNvSpPr>
            <p:nvPr>
              <p:custDataLst>
                <p:tags r:id="rId20"/>
              </p:custDataLst>
            </p:nvPr>
          </p:nvSpPr>
          <p:spPr bwMode="auto">
            <a:xfrm>
              <a:off x="9028995" y="2933125"/>
              <a:ext cx="557131" cy="613039"/>
            </a:xfrm>
            <a:custGeom>
              <a:avLst/>
              <a:gdLst>
                <a:gd name="T0" fmla="*/ 19 w 19"/>
                <a:gd name="T1" fmla="*/ 6 h 20"/>
                <a:gd name="T2" fmla="*/ 19 w 19"/>
                <a:gd name="T3" fmla="*/ 7 h 20"/>
                <a:gd name="T4" fmla="*/ 9 w 19"/>
                <a:gd name="T5" fmla="*/ 19 h 20"/>
                <a:gd name="T6" fmla="*/ 7 w 19"/>
                <a:gd name="T7" fmla="*/ 19 h 20"/>
                <a:gd name="T8" fmla="*/ 1 w 19"/>
                <a:gd name="T9" fmla="*/ 14 h 20"/>
                <a:gd name="T10" fmla="*/ 1 w 19"/>
                <a:gd name="T11" fmla="*/ 12 h 20"/>
                <a:gd name="T12" fmla="*/ 11 w 19"/>
                <a:gd name="T13" fmla="*/ 0 h 20"/>
                <a:gd name="T14" fmla="*/ 12 w 19"/>
                <a:gd name="T15" fmla="*/ 0 h 20"/>
                <a:gd name="T16" fmla="*/ 19 w 1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9" y="6"/>
                  </a:moveTo>
                  <a:cubicBezTo>
                    <a:pt x="19" y="6"/>
                    <a:pt x="19" y="7"/>
                    <a:pt x="19" y="7"/>
                  </a:cubicBezTo>
                  <a:cubicBezTo>
                    <a:pt x="9" y="19"/>
                    <a:pt x="9" y="19"/>
                    <a:pt x="9" y="19"/>
                  </a:cubicBezTo>
                  <a:cubicBezTo>
                    <a:pt x="8" y="20"/>
                    <a:pt x="8" y="20"/>
                    <a:pt x="7" y="19"/>
                  </a:cubicBezTo>
                  <a:cubicBezTo>
                    <a:pt x="1" y="14"/>
                    <a:pt x="1" y="14"/>
                    <a:pt x="1" y="14"/>
                  </a:cubicBezTo>
                  <a:cubicBezTo>
                    <a:pt x="0" y="13"/>
                    <a:pt x="0" y="13"/>
                    <a:pt x="1" y="12"/>
                  </a:cubicBezTo>
                  <a:cubicBezTo>
                    <a:pt x="11" y="0"/>
                    <a:pt x="11" y="0"/>
                    <a:pt x="11" y="0"/>
                  </a:cubicBezTo>
                  <a:cubicBezTo>
                    <a:pt x="11" y="0"/>
                    <a:pt x="12" y="0"/>
                    <a:pt x="12" y="0"/>
                  </a:cubicBezTo>
                  <a:lnTo>
                    <a:pt x="19" y="6"/>
                  </a:lnTo>
                  <a:close/>
                </a:path>
              </a:pathLst>
            </a:custGeom>
            <a:solidFill>
              <a:srgbClr val="9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65407出品 80"/>
            <p:cNvSpPr>
              <a:spLocks/>
            </p:cNvSpPr>
            <p:nvPr>
              <p:custDataLst>
                <p:tags r:id="rId21"/>
              </p:custDataLst>
            </p:nvPr>
          </p:nvSpPr>
          <p:spPr bwMode="auto">
            <a:xfrm>
              <a:off x="9205196" y="3270207"/>
              <a:ext cx="174523" cy="183388"/>
            </a:xfrm>
            <a:custGeom>
              <a:avLst/>
              <a:gdLst>
                <a:gd name="T0" fmla="*/ 104 w 104"/>
                <a:gd name="T1" fmla="*/ 0 h 105"/>
                <a:gd name="T2" fmla="*/ 0 w 104"/>
                <a:gd name="T3" fmla="*/ 105 h 105"/>
                <a:gd name="T4" fmla="*/ 0 w 104"/>
                <a:gd name="T5" fmla="*/ 105 h 105"/>
                <a:gd name="T6" fmla="*/ 87 w 104"/>
                <a:gd name="T7" fmla="*/ 0 h 105"/>
                <a:gd name="T8" fmla="*/ 104 w 104"/>
                <a:gd name="T9" fmla="*/ 0 h 105"/>
              </a:gdLst>
              <a:ahLst/>
              <a:cxnLst>
                <a:cxn ang="0">
                  <a:pos x="T0" y="T1"/>
                </a:cxn>
                <a:cxn ang="0">
                  <a:pos x="T2" y="T3"/>
                </a:cxn>
                <a:cxn ang="0">
                  <a:pos x="T4" y="T5"/>
                </a:cxn>
                <a:cxn ang="0">
                  <a:pos x="T6" y="T7"/>
                </a:cxn>
                <a:cxn ang="0">
                  <a:pos x="T8" y="T9"/>
                </a:cxn>
              </a:cxnLst>
              <a:rect l="0" t="0" r="r" b="b"/>
              <a:pathLst>
                <a:path w="104" h="105">
                  <a:moveTo>
                    <a:pt x="104" y="0"/>
                  </a:moveTo>
                  <a:lnTo>
                    <a:pt x="0" y="105"/>
                  </a:lnTo>
                  <a:lnTo>
                    <a:pt x="0" y="105"/>
                  </a:lnTo>
                  <a:lnTo>
                    <a:pt x="87" y="0"/>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61237出品 81"/>
            <p:cNvSpPr>
              <a:spLocks/>
            </p:cNvSpPr>
            <p:nvPr>
              <p:custDataLst>
                <p:tags r:id="rId22"/>
              </p:custDataLst>
            </p:nvPr>
          </p:nvSpPr>
          <p:spPr bwMode="auto">
            <a:xfrm>
              <a:off x="9233724" y="3270207"/>
              <a:ext cx="145995" cy="214827"/>
            </a:xfrm>
            <a:custGeom>
              <a:avLst/>
              <a:gdLst>
                <a:gd name="T0" fmla="*/ 87 w 87"/>
                <a:gd name="T1" fmla="*/ 0 h 123"/>
                <a:gd name="T2" fmla="*/ 0 w 87"/>
                <a:gd name="T3" fmla="*/ 123 h 123"/>
                <a:gd name="T4" fmla="*/ 0 w 87"/>
                <a:gd name="T5" fmla="*/ 105 h 123"/>
                <a:gd name="T6" fmla="*/ 87 w 87"/>
                <a:gd name="T7" fmla="*/ 0 h 123"/>
                <a:gd name="T8" fmla="*/ 87 w 87"/>
                <a:gd name="T9" fmla="*/ 0 h 123"/>
              </a:gdLst>
              <a:ahLst/>
              <a:cxnLst>
                <a:cxn ang="0">
                  <a:pos x="T0" y="T1"/>
                </a:cxn>
                <a:cxn ang="0">
                  <a:pos x="T2" y="T3"/>
                </a:cxn>
                <a:cxn ang="0">
                  <a:pos x="T4" y="T5"/>
                </a:cxn>
                <a:cxn ang="0">
                  <a:pos x="T6" y="T7"/>
                </a:cxn>
                <a:cxn ang="0">
                  <a:pos x="T8" y="T9"/>
                </a:cxn>
              </a:cxnLst>
              <a:rect l="0" t="0" r="r" b="b"/>
              <a:pathLst>
                <a:path w="87" h="123">
                  <a:moveTo>
                    <a:pt x="87" y="0"/>
                  </a:moveTo>
                  <a:lnTo>
                    <a:pt x="0" y="123"/>
                  </a:lnTo>
                  <a:lnTo>
                    <a:pt x="0" y="105"/>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531530907出品 82"/>
            <p:cNvSpPr>
              <a:spLocks/>
            </p:cNvSpPr>
            <p:nvPr>
              <p:custDataLst>
                <p:tags r:id="rId23"/>
              </p:custDataLst>
            </p:nvPr>
          </p:nvSpPr>
          <p:spPr bwMode="auto">
            <a:xfrm>
              <a:off x="9087729" y="2964562"/>
              <a:ext cx="380929" cy="459343"/>
            </a:xfrm>
            <a:custGeom>
              <a:avLst/>
              <a:gdLst>
                <a:gd name="T0" fmla="*/ 227 w 227"/>
                <a:gd name="T1" fmla="*/ 35 h 263"/>
                <a:gd name="T2" fmla="*/ 35 w 227"/>
                <a:gd name="T3" fmla="*/ 263 h 263"/>
                <a:gd name="T4" fmla="*/ 0 w 227"/>
                <a:gd name="T5" fmla="*/ 228 h 263"/>
                <a:gd name="T6" fmla="*/ 192 w 227"/>
                <a:gd name="T7" fmla="*/ 0 h 263"/>
                <a:gd name="T8" fmla="*/ 227 w 227"/>
                <a:gd name="T9" fmla="*/ 35 h 263"/>
              </a:gdLst>
              <a:ahLst/>
              <a:cxnLst>
                <a:cxn ang="0">
                  <a:pos x="T0" y="T1"/>
                </a:cxn>
                <a:cxn ang="0">
                  <a:pos x="T2" y="T3"/>
                </a:cxn>
                <a:cxn ang="0">
                  <a:pos x="T4" y="T5"/>
                </a:cxn>
                <a:cxn ang="0">
                  <a:pos x="T6" y="T7"/>
                </a:cxn>
                <a:cxn ang="0">
                  <a:pos x="T8" y="T9"/>
                </a:cxn>
              </a:cxnLst>
              <a:rect l="0" t="0" r="r" b="b"/>
              <a:pathLst>
                <a:path w="227" h="263">
                  <a:moveTo>
                    <a:pt x="227" y="35"/>
                  </a:moveTo>
                  <a:lnTo>
                    <a:pt x="35" y="263"/>
                  </a:lnTo>
                  <a:lnTo>
                    <a:pt x="0" y="228"/>
                  </a:lnTo>
                  <a:lnTo>
                    <a:pt x="192" y="0"/>
                  </a:lnTo>
                  <a:lnTo>
                    <a:pt x="227" y="35"/>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36253出品 83"/>
            <p:cNvSpPr>
              <a:spLocks/>
            </p:cNvSpPr>
            <p:nvPr>
              <p:custDataLst>
                <p:tags r:id="rId24"/>
              </p:custDataLst>
            </p:nvPr>
          </p:nvSpPr>
          <p:spPr bwMode="auto">
            <a:xfrm>
              <a:off x="9146462" y="3025693"/>
              <a:ext cx="380929" cy="427905"/>
            </a:xfrm>
            <a:custGeom>
              <a:avLst/>
              <a:gdLst>
                <a:gd name="T0" fmla="*/ 209 w 227"/>
                <a:gd name="T1" fmla="*/ 0 h 245"/>
                <a:gd name="T2" fmla="*/ 0 w 227"/>
                <a:gd name="T3" fmla="*/ 228 h 245"/>
                <a:gd name="T4" fmla="*/ 17 w 227"/>
                <a:gd name="T5" fmla="*/ 245 h 245"/>
                <a:gd name="T6" fmla="*/ 227 w 227"/>
                <a:gd name="T7" fmla="*/ 17 h 245"/>
                <a:gd name="T8" fmla="*/ 209 w 227"/>
                <a:gd name="T9" fmla="*/ 0 h 245"/>
              </a:gdLst>
              <a:ahLst/>
              <a:cxnLst>
                <a:cxn ang="0">
                  <a:pos x="T0" y="T1"/>
                </a:cxn>
                <a:cxn ang="0">
                  <a:pos x="T2" y="T3"/>
                </a:cxn>
                <a:cxn ang="0">
                  <a:pos x="T4" y="T5"/>
                </a:cxn>
                <a:cxn ang="0">
                  <a:pos x="T6" y="T7"/>
                </a:cxn>
                <a:cxn ang="0">
                  <a:pos x="T8" y="T9"/>
                </a:cxn>
              </a:cxnLst>
              <a:rect l="0" t="0" r="r" b="b"/>
              <a:pathLst>
                <a:path w="227" h="245">
                  <a:moveTo>
                    <a:pt x="209" y="0"/>
                  </a:moveTo>
                  <a:lnTo>
                    <a:pt x="0" y="228"/>
                  </a:lnTo>
                  <a:lnTo>
                    <a:pt x="17" y="245"/>
                  </a:lnTo>
                  <a:lnTo>
                    <a:pt x="227" y="17"/>
                  </a:lnTo>
                  <a:lnTo>
                    <a:pt x="2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PA237出品 84"/>
            <p:cNvSpPr>
              <a:spLocks/>
            </p:cNvSpPr>
            <p:nvPr>
              <p:custDataLst>
                <p:tags r:id="rId25"/>
              </p:custDataLst>
            </p:nvPr>
          </p:nvSpPr>
          <p:spPr bwMode="auto">
            <a:xfrm>
              <a:off x="8382924" y="2566350"/>
              <a:ext cx="615864" cy="1040943"/>
            </a:xfrm>
            <a:custGeom>
              <a:avLst/>
              <a:gdLst>
                <a:gd name="T0" fmla="*/ 140 w 367"/>
                <a:gd name="T1" fmla="*/ 596 h 596"/>
                <a:gd name="T2" fmla="*/ 0 w 367"/>
                <a:gd name="T3" fmla="*/ 52 h 596"/>
                <a:gd name="T4" fmla="*/ 227 w 367"/>
                <a:gd name="T5" fmla="*/ 0 h 596"/>
                <a:gd name="T6" fmla="*/ 367 w 367"/>
                <a:gd name="T7" fmla="*/ 526 h 596"/>
                <a:gd name="T8" fmla="*/ 140 w 367"/>
                <a:gd name="T9" fmla="*/ 596 h 596"/>
              </a:gdLst>
              <a:ahLst/>
              <a:cxnLst>
                <a:cxn ang="0">
                  <a:pos x="T0" y="T1"/>
                </a:cxn>
                <a:cxn ang="0">
                  <a:pos x="T2" y="T3"/>
                </a:cxn>
                <a:cxn ang="0">
                  <a:pos x="T4" y="T5"/>
                </a:cxn>
                <a:cxn ang="0">
                  <a:pos x="T6" y="T7"/>
                </a:cxn>
                <a:cxn ang="0">
                  <a:pos x="T8" y="T9"/>
                </a:cxn>
              </a:cxnLst>
              <a:rect l="0" t="0" r="r" b="b"/>
              <a:pathLst>
                <a:path w="367" h="596">
                  <a:moveTo>
                    <a:pt x="140" y="596"/>
                  </a:moveTo>
                  <a:lnTo>
                    <a:pt x="0" y="52"/>
                  </a:lnTo>
                  <a:lnTo>
                    <a:pt x="227" y="0"/>
                  </a:lnTo>
                  <a:lnTo>
                    <a:pt x="367" y="526"/>
                  </a:lnTo>
                  <a:lnTo>
                    <a:pt x="140" y="59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35653出品 85"/>
            <p:cNvSpPr>
              <a:spLocks/>
            </p:cNvSpPr>
            <p:nvPr>
              <p:custDataLst>
                <p:tags r:id="rId26"/>
              </p:custDataLst>
            </p:nvPr>
          </p:nvSpPr>
          <p:spPr bwMode="auto">
            <a:xfrm>
              <a:off x="8705120" y="2566349"/>
              <a:ext cx="265141" cy="948376"/>
            </a:xfrm>
            <a:custGeom>
              <a:avLst/>
              <a:gdLst>
                <a:gd name="T0" fmla="*/ 140 w 158"/>
                <a:gd name="T1" fmla="*/ 543 h 543"/>
                <a:gd name="T2" fmla="*/ 0 w 158"/>
                <a:gd name="T3" fmla="*/ 17 h 543"/>
                <a:gd name="T4" fmla="*/ 35 w 158"/>
                <a:gd name="T5" fmla="*/ 0 h 543"/>
                <a:gd name="T6" fmla="*/ 158 w 158"/>
                <a:gd name="T7" fmla="*/ 526 h 543"/>
                <a:gd name="T8" fmla="*/ 140 w 158"/>
                <a:gd name="T9" fmla="*/ 543 h 543"/>
              </a:gdLst>
              <a:ahLst/>
              <a:cxnLst>
                <a:cxn ang="0">
                  <a:pos x="T0" y="T1"/>
                </a:cxn>
                <a:cxn ang="0">
                  <a:pos x="T2" y="T3"/>
                </a:cxn>
                <a:cxn ang="0">
                  <a:pos x="T4" y="T5"/>
                </a:cxn>
                <a:cxn ang="0">
                  <a:pos x="T6" y="T7"/>
                </a:cxn>
                <a:cxn ang="0">
                  <a:pos x="T8" y="T9"/>
                </a:cxn>
              </a:cxnLst>
              <a:rect l="0" t="0" r="r" b="b"/>
              <a:pathLst>
                <a:path w="158" h="543">
                  <a:moveTo>
                    <a:pt x="140" y="543"/>
                  </a:moveTo>
                  <a:lnTo>
                    <a:pt x="0" y="17"/>
                  </a:lnTo>
                  <a:lnTo>
                    <a:pt x="35" y="0"/>
                  </a:lnTo>
                  <a:lnTo>
                    <a:pt x="158" y="526"/>
                  </a:lnTo>
                  <a:lnTo>
                    <a:pt x="140" y="54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3ing0907出品 86"/>
            <p:cNvSpPr>
              <a:spLocks/>
            </p:cNvSpPr>
            <p:nvPr>
              <p:custDataLst>
                <p:tags r:id="rId27"/>
              </p:custDataLst>
            </p:nvPr>
          </p:nvSpPr>
          <p:spPr bwMode="auto">
            <a:xfrm>
              <a:off x="8382925" y="2657170"/>
              <a:ext cx="293668" cy="920431"/>
            </a:xfrm>
            <a:custGeom>
              <a:avLst/>
              <a:gdLst>
                <a:gd name="T0" fmla="*/ 140 w 175"/>
                <a:gd name="T1" fmla="*/ 527 h 527"/>
                <a:gd name="T2" fmla="*/ 0 w 175"/>
                <a:gd name="T3" fmla="*/ 0 h 527"/>
                <a:gd name="T4" fmla="*/ 35 w 175"/>
                <a:gd name="T5" fmla="*/ 0 h 527"/>
                <a:gd name="T6" fmla="*/ 175 w 175"/>
                <a:gd name="T7" fmla="*/ 527 h 527"/>
                <a:gd name="T8" fmla="*/ 140 w 175"/>
                <a:gd name="T9" fmla="*/ 527 h 527"/>
              </a:gdLst>
              <a:ahLst/>
              <a:cxnLst>
                <a:cxn ang="0">
                  <a:pos x="T0" y="T1"/>
                </a:cxn>
                <a:cxn ang="0">
                  <a:pos x="T2" y="T3"/>
                </a:cxn>
                <a:cxn ang="0">
                  <a:pos x="T4" y="T5"/>
                </a:cxn>
                <a:cxn ang="0">
                  <a:pos x="T6" y="T7"/>
                </a:cxn>
                <a:cxn ang="0">
                  <a:pos x="T8" y="T9"/>
                </a:cxn>
              </a:cxnLst>
              <a:rect l="0" t="0" r="r" b="b"/>
              <a:pathLst>
                <a:path w="175" h="527">
                  <a:moveTo>
                    <a:pt x="140" y="527"/>
                  </a:moveTo>
                  <a:lnTo>
                    <a:pt x="0" y="0"/>
                  </a:lnTo>
                  <a:lnTo>
                    <a:pt x="35" y="0"/>
                  </a:lnTo>
                  <a:lnTo>
                    <a:pt x="175" y="527"/>
                  </a:lnTo>
                  <a:lnTo>
                    <a:pt x="140" y="5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32630907出品 87"/>
            <p:cNvSpPr>
              <a:spLocks/>
            </p:cNvSpPr>
            <p:nvPr>
              <p:custDataLst>
                <p:tags r:id="rId28"/>
              </p:custDataLst>
            </p:nvPr>
          </p:nvSpPr>
          <p:spPr bwMode="auto">
            <a:xfrm>
              <a:off x="8559125" y="2933123"/>
              <a:ext cx="263463" cy="307392"/>
            </a:xfrm>
            <a:custGeom>
              <a:avLst/>
              <a:gdLst>
                <a:gd name="T0" fmla="*/ 5 w 9"/>
                <a:gd name="T1" fmla="*/ 9 h 10"/>
                <a:gd name="T2" fmla="*/ 0 w 9"/>
                <a:gd name="T3" fmla="*/ 6 h 10"/>
                <a:gd name="T4" fmla="*/ 3 w 9"/>
                <a:gd name="T5" fmla="*/ 1 h 10"/>
                <a:gd name="T6" fmla="*/ 9 w 9"/>
                <a:gd name="T7" fmla="*/ 4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3" y="10"/>
                    <a:pt x="1" y="8"/>
                    <a:pt x="0" y="6"/>
                  </a:cubicBezTo>
                  <a:cubicBezTo>
                    <a:pt x="0" y="4"/>
                    <a:pt x="1" y="1"/>
                    <a:pt x="3" y="1"/>
                  </a:cubicBezTo>
                  <a:cubicBezTo>
                    <a:pt x="6" y="0"/>
                    <a:pt x="8" y="1"/>
                    <a:pt x="9" y="4"/>
                  </a:cubicBezTo>
                  <a:cubicBezTo>
                    <a:pt x="9" y="6"/>
                    <a:pt x="8" y="8"/>
                    <a:pt x="5"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P232ying0907出品 88"/>
            <p:cNvSpPr>
              <a:spLocks/>
            </p:cNvSpPr>
            <p:nvPr>
              <p:custDataLst>
                <p:tags r:id="rId29"/>
              </p:custDataLst>
            </p:nvPr>
          </p:nvSpPr>
          <p:spPr bwMode="auto">
            <a:xfrm>
              <a:off x="8559125" y="2933123"/>
              <a:ext cx="263463" cy="275955"/>
            </a:xfrm>
            <a:custGeom>
              <a:avLst/>
              <a:gdLst>
                <a:gd name="T0" fmla="*/ 5 w 9"/>
                <a:gd name="T1" fmla="*/ 9 h 9"/>
                <a:gd name="T2" fmla="*/ 1 w 9"/>
                <a:gd name="T3" fmla="*/ 6 h 9"/>
                <a:gd name="T4" fmla="*/ 3 w 9"/>
                <a:gd name="T5" fmla="*/ 1 h 9"/>
                <a:gd name="T6" fmla="*/ 8 w 9"/>
                <a:gd name="T7" fmla="*/ 4 h 9"/>
                <a:gd name="T8" fmla="*/ 5 w 9"/>
                <a:gd name="T9" fmla="*/ 9 h 9"/>
              </a:gdLst>
              <a:ahLst/>
              <a:cxnLst>
                <a:cxn ang="0">
                  <a:pos x="T0" y="T1"/>
                </a:cxn>
                <a:cxn ang="0">
                  <a:pos x="T2" y="T3"/>
                </a:cxn>
                <a:cxn ang="0">
                  <a:pos x="T4" y="T5"/>
                </a:cxn>
                <a:cxn ang="0">
                  <a:pos x="T6" y="T7"/>
                </a:cxn>
                <a:cxn ang="0">
                  <a:pos x="T8" y="T9"/>
                </a:cxn>
              </a:cxnLst>
              <a:rect l="0" t="0" r="r" b="b"/>
              <a:pathLst>
                <a:path w="9" h="9">
                  <a:moveTo>
                    <a:pt x="5" y="9"/>
                  </a:moveTo>
                  <a:cubicBezTo>
                    <a:pt x="3" y="9"/>
                    <a:pt x="1" y="8"/>
                    <a:pt x="1" y="6"/>
                  </a:cubicBezTo>
                  <a:cubicBezTo>
                    <a:pt x="0" y="4"/>
                    <a:pt x="1" y="1"/>
                    <a:pt x="3" y="1"/>
                  </a:cubicBezTo>
                  <a:cubicBezTo>
                    <a:pt x="6" y="0"/>
                    <a:pt x="8" y="2"/>
                    <a:pt x="8" y="4"/>
                  </a:cubicBezTo>
                  <a:cubicBezTo>
                    <a:pt x="9" y="6"/>
                    <a:pt x="8" y="8"/>
                    <a:pt x="5"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PA3627出品 89"/>
            <p:cNvSpPr>
              <a:spLocks/>
            </p:cNvSpPr>
            <p:nvPr>
              <p:custDataLst>
                <p:tags r:id="rId30"/>
              </p:custDataLst>
            </p:nvPr>
          </p:nvSpPr>
          <p:spPr bwMode="auto">
            <a:xfrm>
              <a:off x="8528920" y="2688607"/>
              <a:ext cx="147673" cy="153696"/>
            </a:xfrm>
            <a:custGeom>
              <a:avLst/>
              <a:gdLst>
                <a:gd name="T0" fmla="*/ 3 w 5"/>
                <a:gd name="T1" fmla="*/ 4 h 5"/>
                <a:gd name="T2" fmla="*/ 1 w 5"/>
                <a:gd name="T3" fmla="*/ 3 h 5"/>
                <a:gd name="T4" fmla="*/ 2 w 5"/>
                <a:gd name="T5" fmla="*/ 0 h 5"/>
                <a:gd name="T6" fmla="*/ 5 w 5"/>
                <a:gd name="T7" fmla="*/ 2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1" y="3"/>
                  </a:cubicBezTo>
                  <a:cubicBezTo>
                    <a:pt x="0" y="2"/>
                    <a:pt x="1" y="1"/>
                    <a:pt x="2" y="0"/>
                  </a:cubicBezTo>
                  <a:cubicBezTo>
                    <a:pt x="3" y="0"/>
                    <a:pt x="4" y="1"/>
                    <a:pt x="5" y="2"/>
                  </a:cubicBezTo>
                  <a:cubicBezTo>
                    <a:pt x="5"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P3207出品 90"/>
            <p:cNvSpPr>
              <a:spLocks/>
            </p:cNvSpPr>
            <p:nvPr>
              <p:custDataLst>
                <p:tags r:id="rId31"/>
              </p:custDataLst>
            </p:nvPr>
          </p:nvSpPr>
          <p:spPr bwMode="auto">
            <a:xfrm>
              <a:off x="8705121" y="3331336"/>
              <a:ext cx="117467" cy="153696"/>
            </a:xfrm>
            <a:custGeom>
              <a:avLst/>
              <a:gdLst>
                <a:gd name="T0" fmla="*/ 3 w 4"/>
                <a:gd name="T1" fmla="*/ 4 h 5"/>
                <a:gd name="T2" fmla="*/ 0 w 4"/>
                <a:gd name="T3" fmla="*/ 3 h 5"/>
                <a:gd name="T4" fmla="*/ 2 w 4"/>
                <a:gd name="T5" fmla="*/ 0 h 5"/>
                <a:gd name="T6" fmla="*/ 4 w 4"/>
                <a:gd name="T7" fmla="*/ 2 h 5"/>
                <a:gd name="T8" fmla="*/ 3 w 4"/>
                <a:gd name="T9" fmla="*/ 4 h 5"/>
              </a:gdLst>
              <a:ahLst/>
              <a:cxnLst>
                <a:cxn ang="0">
                  <a:pos x="T0" y="T1"/>
                </a:cxn>
                <a:cxn ang="0">
                  <a:pos x="T2" y="T3"/>
                </a:cxn>
                <a:cxn ang="0">
                  <a:pos x="T4" y="T5"/>
                </a:cxn>
                <a:cxn ang="0">
                  <a:pos x="T6" y="T7"/>
                </a:cxn>
                <a:cxn ang="0">
                  <a:pos x="T8" y="T9"/>
                </a:cxn>
              </a:cxnLst>
              <a:rect l="0" t="0" r="r" b="b"/>
              <a:pathLst>
                <a:path w="4" h="5">
                  <a:moveTo>
                    <a:pt x="3" y="4"/>
                  </a:moveTo>
                  <a:cubicBezTo>
                    <a:pt x="2" y="5"/>
                    <a:pt x="0" y="4"/>
                    <a:pt x="0" y="3"/>
                  </a:cubicBezTo>
                  <a:cubicBezTo>
                    <a:pt x="0" y="2"/>
                    <a:pt x="1" y="1"/>
                    <a:pt x="2" y="0"/>
                  </a:cubicBezTo>
                  <a:cubicBezTo>
                    <a:pt x="3" y="0"/>
                    <a:pt x="4" y="1"/>
                    <a:pt x="4" y="2"/>
                  </a:cubicBezTo>
                  <a:cubicBezTo>
                    <a:pt x="4"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3品 91"/>
            <p:cNvSpPr>
              <a:spLocks noEditPoints="1"/>
            </p:cNvSpPr>
            <p:nvPr>
              <p:custDataLst>
                <p:tags r:id="rId32"/>
              </p:custDataLst>
            </p:nvPr>
          </p:nvSpPr>
          <p:spPr bwMode="auto">
            <a:xfrm>
              <a:off x="8587654" y="2994253"/>
              <a:ext cx="206407" cy="153696"/>
            </a:xfrm>
            <a:custGeom>
              <a:avLst/>
              <a:gdLst>
                <a:gd name="T0" fmla="*/ 0 w 7"/>
                <a:gd name="T1" fmla="*/ 3 h 5"/>
                <a:gd name="T2" fmla="*/ 1 w 7"/>
                <a:gd name="T3" fmla="*/ 3 h 5"/>
                <a:gd name="T4" fmla="*/ 1 w 7"/>
                <a:gd name="T5" fmla="*/ 2 h 5"/>
                <a:gd name="T6" fmla="*/ 2 w 7"/>
                <a:gd name="T7" fmla="*/ 1 h 5"/>
                <a:gd name="T8" fmla="*/ 2 w 7"/>
                <a:gd name="T9" fmla="*/ 1 h 5"/>
                <a:gd name="T10" fmla="*/ 2 w 7"/>
                <a:gd name="T11" fmla="*/ 2 h 5"/>
                <a:gd name="T12" fmla="*/ 2 w 7"/>
                <a:gd name="T13" fmla="*/ 2 h 5"/>
                <a:gd name="T14" fmla="*/ 2 w 7"/>
                <a:gd name="T15" fmla="*/ 3 h 5"/>
                <a:gd name="T16" fmla="*/ 3 w 7"/>
                <a:gd name="T17" fmla="*/ 2 h 5"/>
                <a:gd name="T18" fmla="*/ 3 w 7"/>
                <a:gd name="T19" fmla="*/ 1 h 5"/>
                <a:gd name="T20" fmla="*/ 4 w 7"/>
                <a:gd name="T21" fmla="*/ 1 h 5"/>
                <a:gd name="T22" fmla="*/ 4 w 7"/>
                <a:gd name="T23" fmla="*/ 1 h 5"/>
                <a:gd name="T24" fmla="*/ 5 w 7"/>
                <a:gd name="T25" fmla="*/ 1 h 5"/>
                <a:gd name="T26" fmla="*/ 6 w 7"/>
                <a:gd name="T27" fmla="*/ 2 h 5"/>
                <a:gd name="T28" fmla="*/ 6 w 7"/>
                <a:gd name="T29" fmla="*/ 1 h 5"/>
                <a:gd name="T30" fmla="*/ 7 w 7"/>
                <a:gd name="T31" fmla="*/ 2 h 5"/>
                <a:gd name="T32" fmla="*/ 6 w 7"/>
                <a:gd name="T33" fmla="*/ 3 h 5"/>
                <a:gd name="T34" fmla="*/ 6 w 7"/>
                <a:gd name="T35" fmla="*/ 4 h 5"/>
                <a:gd name="T36" fmla="*/ 5 w 7"/>
                <a:gd name="T37" fmla="*/ 4 h 5"/>
                <a:gd name="T38" fmla="*/ 5 w 7"/>
                <a:gd name="T39" fmla="*/ 4 h 5"/>
                <a:gd name="T40" fmla="*/ 4 w 7"/>
                <a:gd name="T41" fmla="*/ 3 h 5"/>
                <a:gd name="T42" fmla="*/ 5 w 7"/>
                <a:gd name="T43" fmla="*/ 3 h 5"/>
                <a:gd name="T44" fmla="*/ 5 w 7"/>
                <a:gd name="T45" fmla="*/ 3 h 5"/>
                <a:gd name="T46" fmla="*/ 4 w 7"/>
                <a:gd name="T47" fmla="*/ 3 h 5"/>
                <a:gd name="T48" fmla="*/ 4 w 7"/>
                <a:gd name="T49" fmla="*/ 4 h 5"/>
                <a:gd name="T50" fmla="*/ 3 w 7"/>
                <a:gd name="T51" fmla="*/ 5 h 5"/>
                <a:gd name="T52" fmla="*/ 1 w 7"/>
                <a:gd name="T53" fmla="*/ 4 h 5"/>
                <a:gd name="T54" fmla="*/ 0 w 7"/>
                <a:gd name="T55" fmla="*/ 4 h 5"/>
                <a:gd name="T56" fmla="*/ 0 w 7"/>
                <a:gd name="T57" fmla="*/ 3 h 5"/>
                <a:gd name="T58" fmla="*/ 5 w 7"/>
                <a:gd name="T59" fmla="*/ 2 h 5"/>
                <a:gd name="T60" fmla="*/ 4 w 7"/>
                <a:gd name="T61" fmla="*/ 2 h 5"/>
                <a:gd name="T62" fmla="*/ 4 w 7"/>
                <a:gd name="T63" fmla="*/ 2 h 5"/>
                <a:gd name="T64" fmla="*/ 5 w 7"/>
                <a:gd name="T65" fmla="*/ 2 h 5"/>
                <a:gd name="T66" fmla="*/ 2 w 7"/>
                <a:gd name="T67" fmla="*/ 4 h 5"/>
                <a:gd name="T68" fmla="*/ 2 w 7"/>
                <a:gd name="T69" fmla="*/ 4 h 5"/>
                <a:gd name="T70" fmla="*/ 2 w 7"/>
                <a:gd name="T71" fmla="*/ 4 h 5"/>
                <a:gd name="T72" fmla="*/ 3 w 7"/>
                <a:gd name="T73" fmla="*/ 4 h 5"/>
                <a:gd name="T74" fmla="*/ 3 w 7"/>
                <a:gd name="T75" fmla="*/ 3 h 5"/>
                <a:gd name="T76" fmla="*/ 2 w 7"/>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0" y="3"/>
                  </a:moveTo>
                  <a:cubicBezTo>
                    <a:pt x="1" y="3"/>
                    <a:pt x="1" y="3"/>
                    <a:pt x="1" y="3"/>
                  </a:cubicBezTo>
                  <a:cubicBezTo>
                    <a:pt x="1" y="3"/>
                    <a:pt x="1" y="2"/>
                    <a:pt x="1" y="2"/>
                  </a:cubicBezTo>
                  <a:cubicBezTo>
                    <a:pt x="1" y="2"/>
                    <a:pt x="1" y="1"/>
                    <a:pt x="2" y="1"/>
                  </a:cubicBezTo>
                  <a:cubicBezTo>
                    <a:pt x="2" y="1"/>
                    <a:pt x="2" y="1"/>
                    <a:pt x="2" y="1"/>
                  </a:cubicBezTo>
                  <a:cubicBezTo>
                    <a:pt x="2" y="2"/>
                    <a:pt x="2" y="2"/>
                    <a:pt x="2" y="2"/>
                  </a:cubicBezTo>
                  <a:cubicBezTo>
                    <a:pt x="2" y="2"/>
                    <a:pt x="2" y="2"/>
                    <a:pt x="2" y="2"/>
                  </a:cubicBezTo>
                  <a:cubicBezTo>
                    <a:pt x="2" y="2"/>
                    <a:pt x="2" y="2"/>
                    <a:pt x="2" y="3"/>
                  </a:cubicBezTo>
                  <a:cubicBezTo>
                    <a:pt x="3" y="2"/>
                    <a:pt x="3" y="2"/>
                    <a:pt x="3" y="2"/>
                  </a:cubicBezTo>
                  <a:cubicBezTo>
                    <a:pt x="3" y="2"/>
                    <a:pt x="3" y="2"/>
                    <a:pt x="3" y="1"/>
                  </a:cubicBezTo>
                  <a:cubicBezTo>
                    <a:pt x="3" y="1"/>
                    <a:pt x="3" y="1"/>
                    <a:pt x="4" y="1"/>
                  </a:cubicBezTo>
                  <a:cubicBezTo>
                    <a:pt x="4" y="1"/>
                    <a:pt x="4" y="1"/>
                    <a:pt x="4" y="1"/>
                  </a:cubicBezTo>
                  <a:cubicBezTo>
                    <a:pt x="4" y="0"/>
                    <a:pt x="5" y="0"/>
                    <a:pt x="5" y="1"/>
                  </a:cubicBezTo>
                  <a:cubicBezTo>
                    <a:pt x="6" y="1"/>
                    <a:pt x="6" y="1"/>
                    <a:pt x="6" y="2"/>
                  </a:cubicBezTo>
                  <a:cubicBezTo>
                    <a:pt x="6" y="1"/>
                    <a:pt x="6" y="1"/>
                    <a:pt x="6" y="1"/>
                  </a:cubicBezTo>
                  <a:cubicBezTo>
                    <a:pt x="7" y="2"/>
                    <a:pt x="7" y="2"/>
                    <a:pt x="7" y="2"/>
                  </a:cubicBezTo>
                  <a:cubicBezTo>
                    <a:pt x="6" y="3"/>
                    <a:pt x="6" y="3"/>
                    <a:pt x="6" y="3"/>
                  </a:cubicBezTo>
                  <a:cubicBezTo>
                    <a:pt x="6" y="3"/>
                    <a:pt x="6" y="3"/>
                    <a:pt x="6" y="4"/>
                  </a:cubicBezTo>
                  <a:cubicBezTo>
                    <a:pt x="6" y="4"/>
                    <a:pt x="5" y="4"/>
                    <a:pt x="5" y="4"/>
                  </a:cubicBezTo>
                  <a:cubicBezTo>
                    <a:pt x="5" y="4"/>
                    <a:pt x="5" y="4"/>
                    <a:pt x="5" y="4"/>
                  </a:cubicBezTo>
                  <a:cubicBezTo>
                    <a:pt x="4" y="3"/>
                    <a:pt x="4" y="3"/>
                    <a:pt x="4" y="3"/>
                  </a:cubicBezTo>
                  <a:cubicBezTo>
                    <a:pt x="5" y="3"/>
                    <a:pt x="5" y="3"/>
                    <a:pt x="5" y="3"/>
                  </a:cubicBezTo>
                  <a:cubicBezTo>
                    <a:pt x="5" y="3"/>
                    <a:pt x="5" y="3"/>
                    <a:pt x="5" y="3"/>
                  </a:cubicBezTo>
                  <a:cubicBezTo>
                    <a:pt x="4" y="3"/>
                    <a:pt x="4" y="3"/>
                    <a:pt x="4" y="3"/>
                  </a:cubicBezTo>
                  <a:cubicBezTo>
                    <a:pt x="4" y="4"/>
                    <a:pt x="4" y="4"/>
                    <a:pt x="4" y="4"/>
                  </a:cubicBezTo>
                  <a:cubicBezTo>
                    <a:pt x="3" y="5"/>
                    <a:pt x="3" y="5"/>
                    <a:pt x="3" y="5"/>
                  </a:cubicBezTo>
                  <a:cubicBezTo>
                    <a:pt x="2" y="5"/>
                    <a:pt x="1" y="5"/>
                    <a:pt x="1" y="4"/>
                  </a:cubicBezTo>
                  <a:cubicBezTo>
                    <a:pt x="0" y="4"/>
                    <a:pt x="0" y="4"/>
                    <a:pt x="0" y="4"/>
                  </a:cubicBezTo>
                  <a:lnTo>
                    <a:pt x="0" y="3"/>
                  </a:lnTo>
                  <a:close/>
                  <a:moveTo>
                    <a:pt x="5" y="2"/>
                  </a:moveTo>
                  <a:cubicBezTo>
                    <a:pt x="5" y="2"/>
                    <a:pt x="5" y="1"/>
                    <a:pt x="4" y="2"/>
                  </a:cubicBezTo>
                  <a:cubicBezTo>
                    <a:pt x="4" y="2"/>
                    <a:pt x="4" y="2"/>
                    <a:pt x="4" y="2"/>
                  </a:cubicBezTo>
                  <a:lnTo>
                    <a:pt x="5" y="2"/>
                  </a:lnTo>
                  <a:close/>
                  <a:moveTo>
                    <a:pt x="2" y="4"/>
                  </a:moveTo>
                  <a:cubicBezTo>
                    <a:pt x="2" y="4"/>
                    <a:pt x="2" y="4"/>
                    <a:pt x="2" y="4"/>
                  </a:cubicBezTo>
                  <a:cubicBezTo>
                    <a:pt x="2" y="4"/>
                    <a:pt x="2" y="4"/>
                    <a:pt x="2" y="4"/>
                  </a:cubicBezTo>
                  <a:cubicBezTo>
                    <a:pt x="3" y="4"/>
                    <a:pt x="3" y="4"/>
                    <a:pt x="3" y="4"/>
                  </a:cubicBezTo>
                  <a:cubicBezTo>
                    <a:pt x="3" y="4"/>
                    <a:pt x="3" y="4"/>
                    <a:pt x="3"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32出品 92"/>
            <p:cNvSpPr>
              <a:spLocks noChangeArrowheads="1"/>
            </p:cNvSpPr>
            <p:nvPr>
              <p:custDataLst>
                <p:tags r:id="rId33"/>
              </p:custDataLst>
            </p:nvPr>
          </p:nvSpPr>
          <p:spPr bwMode="auto">
            <a:xfrm>
              <a:off x="8794061" y="2505220"/>
              <a:ext cx="411135" cy="948376"/>
            </a:xfrm>
            <a:prstGeom prst="rect">
              <a:avLst/>
            </a:prstGeom>
            <a:solidFill>
              <a:srgbClr val="CED6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3" name="23出品 93"/>
            <p:cNvSpPr>
              <a:spLocks noChangeArrowheads="1"/>
            </p:cNvSpPr>
            <p:nvPr>
              <p:custDataLst>
                <p:tags r:id="rId34"/>
              </p:custDataLst>
            </p:nvPr>
          </p:nvSpPr>
          <p:spPr bwMode="auto">
            <a:xfrm>
              <a:off x="9116256" y="2505220"/>
              <a:ext cx="58733" cy="948376"/>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3品 94"/>
            <p:cNvSpPr>
              <a:spLocks noChangeArrowheads="1"/>
            </p:cNvSpPr>
            <p:nvPr>
              <p:custDataLst>
                <p:tags r:id="rId35"/>
              </p:custDataLst>
            </p:nvPr>
          </p:nvSpPr>
          <p:spPr bwMode="auto">
            <a:xfrm>
              <a:off x="8822588" y="2505220"/>
              <a:ext cx="58733" cy="948376"/>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5" name="32出品 95"/>
            <p:cNvSpPr>
              <a:spLocks noChangeArrowheads="1"/>
            </p:cNvSpPr>
            <p:nvPr>
              <p:custDataLst>
                <p:tags r:id="rId36"/>
              </p:custDataLst>
            </p:nvPr>
          </p:nvSpPr>
          <p:spPr bwMode="auto">
            <a:xfrm>
              <a:off x="8881322" y="2842303"/>
              <a:ext cx="234935" cy="27595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6" name="..090.2"/>
            <p:cNvSpPr>
              <a:spLocks noChangeArrowheads="1"/>
            </p:cNvSpPr>
            <p:nvPr>
              <p:custDataLst>
                <p:tags r:id="rId37"/>
              </p:custDataLst>
            </p:nvPr>
          </p:nvSpPr>
          <p:spPr bwMode="auto">
            <a:xfrm>
              <a:off x="8881322" y="2871995"/>
              <a:ext cx="234935" cy="246264"/>
            </a:xfrm>
            <a:prstGeom prst="ellipse">
              <a:avLst/>
            </a:prstGeom>
            <a:solidFill>
              <a:srgbClr val="5F7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2出品 97"/>
            <p:cNvSpPr>
              <a:spLocks noChangeArrowheads="1"/>
            </p:cNvSpPr>
            <p:nvPr>
              <p:custDataLst>
                <p:tags r:id="rId38"/>
              </p:custDataLst>
            </p:nvPr>
          </p:nvSpPr>
          <p:spPr bwMode="auto">
            <a:xfrm>
              <a:off x="8940056" y="2596040"/>
              <a:ext cx="117467" cy="12400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3.2 98"/>
            <p:cNvSpPr>
              <a:spLocks noChangeArrowheads="1"/>
            </p:cNvSpPr>
            <p:nvPr>
              <p:custDataLst>
                <p:tags r:id="rId39"/>
              </p:custDataLst>
            </p:nvPr>
          </p:nvSpPr>
          <p:spPr bwMode="auto">
            <a:xfrm>
              <a:off x="8940056" y="3240516"/>
              <a:ext cx="117467" cy="122259"/>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 99"/>
            <p:cNvSpPr>
              <a:spLocks noEditPoints="1"/>
            </p:cNvSpPr>
            <p:nvPr>
              <p:custDataLst>
                <p:tags r:id="rId40"/>
              </p:custDataLst>
            </p:nvPr>
          </p:nvSpPr>
          <p:spPr bwMode="auto">
            <a:xfrm>
              <a:off x="8911528" y="2933123"/>
              <a:ext cx="176201" cy="122259"/>
            </a:xfrm>
            <a:custGeom>
              <a:avLst/>
              <a:gdLst>
                <a:gd name="T0" fmla="*/ 0 w 6"/>
                <a:gd name="T1" fmla="*/ 1 h 4"/>
                <a:gd name="T2" fmla="*/ 0 w 6"/>
                <a:gd name="T3" fmla="*/ 1 h 4"/>
                <a:gd name="T4" fmla="*/ 1 w 6"/>
                <a:gd name="T5" fmla="*/ 0 h 4"/>
                <a:gd name="T6" fmla="*/ 2 w 6"/>
                <a:gd name="T7" fmla="*/ 0 h 4"/>
                <a:gd name="T8" fmla="*/ 2 w 6"/>
                <a:gd name="T9" fmla="*/ 0 h 4"/>
                <a:gd name="T10" fmla="*/ 2 w 6"/>
                <a:gd name="T11" fmla="*/ 1 h 4"/>
                <a:gd name="T12" fmla="*/ 2 w 6"/>
                <a:gd name="T13" fmla="*/ 1 h 4"/>
                <a:gd name="T14" fmla="*/ 1 w 6"/>
                <a:gd name="T15" fmla="*/ 1 h 4"/>
                <a:gd name="T16" fmla="*/ 3 w 6"/>
                <a:gd name="T17" fmla="*/ 1 h 4"/>
                <a:gd name="T18" fmla="*/ 3 w 6"/>
                <a:gd name="T19" fmla="*/ 0 h 4"/>
                <a:gd name="T20" fmla="*/ 4 w 6"/>
                <a:gd name="T21" fmla="*/ 0 h 4"/>
                <a:gd name="T22" fmla="*/ 4 w 6"/>
                <a:gd name="T23" fmla="*/ 0 h 4"/>
                <a:gd name="T24" fmla="*/ 5 w 6"/>
                <a:gd name="T25" fmla="*/ 0 h 4"/>
                <a:gd name="T26" fmla="*/ 6 w 6"/>
                <a:gd name="T27" fmla="*/ 1 h 4"/>
                <a:gd name="T28" fmla="*/ 6 w 6"/>
                <a:gd name="T29" fmla="*/ 1 h 4"/>
                <a:gd name="T30" fmla="*/ 6 w 6"/>
                <a:gd name="T31" fmla="*/ 2 h 4"/>
                <a:gd name="T32" fmla="*/ 6 w 6"/>
                <a:gd name="T33" fmla="*/ 2 h 4"/>
                <a:gd name="T34" fmla="*/ 5 w 6"/>
                <a:gd name="T35" fmla="*/ 3 h 4"/>
                <a:gd name="T36" fmla="*/ 4 w 6"/>
                <a:gd name="T37" fmla="*/ 3 h 4"/>
                <a:gd name="T38" fmla="*/ 4 w 6"/>
                <a:gd name="T39" fmla="*/ 3 h 4"/>
                <a:gd name="T40" fmla="*/ 4 w 6"/>
                <a:gd name="T41" fmla="*/ 2 h 4"/>
                <a:gd name="T42" fmla="*/ 4 w 6"/>
                <a:gd name="T43" fmla="*/ 2 h 4"/>
                <a:gd name="T44" fmla="*/ 5 w 6"/>
                <a:gd name="T45" fmla="*/ 2 h 4"/>
                <a:gd name="T46" fmla="*/ 3 w 6"/>
                <a:gd name="T47" fmla="*/ 2 h 4"/>
                <a:gd name="T48" fmla="*/ 3 w 6"/>
                <a:gd name="T49" fmla="*/ 3 h 4"/>
                <a:gd name="T50" fmla="*/ 2 w 6"/>
                <a:gd name="T51" fmla="*/ 4 h 4"/>
                <a:gd name="T52" fmla="*/ 0 w 6"/>
                <a:gd name="T53" fmla="*/ 2 h 4"/>
                <a:gd name="T54" fmla="*/ 0 w 6"/>
                <a:gd name="T55" fmla="*/ 2 h 4"/>
                <a:gd name="T56" fmla="*/ 0 w 6"/>
                <a:gd name="T57" fmla="*/ 1 h 4"/>
                <a:gd name="T58" fmla="*/ 5 w 6"/>
                <a:gd name="T59" fmla="*/ 1 h 4"/>
                <a:gd name="T60" fmla="*/ 4 w 6"/>
                <a:gd name="T61" fmla="*/ 1 h 4"/>
                <a:gd name="T62" fmla="*/ 4 w 6"/>
                <a:gd name="T63" fmla="*/ 1 h 4"/>
                <a:gd name="T64" fmla="*/ 5 w 6"/>
                <a:gd name="T65" fmla="*/ 1 h 4"/>
                <a:gd name="T66" fmla="*/ 1 w 6"/>
                <a:gd name="T67" fmla="*/ 2 h 4"/>
                <a:gd name="T68" fmla="*/ 1 w 6"/>
                <a:gd name="T69" fmla="*/ 2 h 4"/>
                <a:gd name="T70" fmla="*/ 2 w 6"/>
                <a:gd name="T71" fmla="*/ 3 h 4"/>
                <a:gd name="T72" fmla="*/ 2 w 6"/>
                <a:gd name="T73" fmla="*/ 2 h 4"/>
                <a:gd name="T74" fmla="*/ 2 w 6"/>
                <a:gd name="T75" fmla="*/ 2 h 4"/>
                <a:gd name="T76" fmla="*/ 1 w 6"/>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4">
                  <a:moveTo>
                    <a:pt x="0" y="1"/>
                  </a:moveTo>
                  <a:cubicBezTo>
                    <a:pt x="0" y="1"/>
                    <a:pt x="0" y="1"/>
                    <a:pt x="0" y="1"/>
                  </a:cubicBezTo>
                  <a:cubicBezTo>
                    <a:pt x="0" y="1"/>
                    <a:pt x="0" y="0"/>
                    <a:pt x="1" y="0"/>
                  </a:cubicBezTo>
                  <a:cubicBezTo>
                    <a:pt x="1" y="0"/>
                    <a:pt x="1" y="0"/>
                    <a:pt x="2" y="0"/>
                  </a:cubicBezTo>
                  <a:cubicBezTo>
                    <a:pt x="2" y="0"/>
                    <a:pt x="2" y="0"/>
                    <a:pt x="2" y="0"/>
                  </a:cubicBezTo>
                  <a:cubicBezTo>
                    <a:pt x="2" y="1"/>
                    <a:pt x="2" y="1"/>
                    <a:pt x="2" y="1"/>
                  </a:cubicBezTo>
                  <a:cubicBezTo>
                    <a:pt x="2" y="1"/>
                    <a:pt x="2" y="1"/>
                    <a:pt x="2" y="1"/>
                  </a:cubicBezTo>
                  <a:cubicBezTo>
                    <a:pt x="1" y="1"/>
                    <a:pt x="1" y="1"/>
                    <a:pt x="1" y="1"/>
                  </a:cubicBezTo>
                  <a:cubicBezTo>
                    <a:pt x="3" y="1"/>
                    <a:pt x="3" y="1"/>
                    <a:pt x="3" y="1"/>
                  </a:cubicBezTo>
                  <a:cubicBezTo>
                    <a:pt x="3" y="1"/>
                    <a:pt x="3" y="0"/>
                    <a:pt x="3" y="0"/>
                  </a:cubicBezTo>
                  <a:cubicBezTo>
                    <a:pt x="3" y="0"/>
                    <a:pt x="3" y="0"/>
                    <a:pt x="4" y="0"/>
                  </a:cubicBezTo>
                  <a:cubicBezTo>
                    <a:pt x="4" y="0"/>
                    <a:pt x="4" y="0"/>
                    <a:pt x="4" y="0"/>
                  </a:cubicBezTo>
                  <a:cubicBezTo>
                    <a:pt x="5" y="0"/>
                    <a:pt x="5" y="0"/>
                    <a:pt x="5" y="0"/>
                  </a:cubicBezTo>
                  <a:cubicBezTo>
                    <a:pt x="6" y="0"/>
                    <a:pt x="6" y="1"/>
                    <a:pt x="6" y="1"/>
                  </a:cubicBezTo>
                  <a:cubicBezTo>
                    <a:pt x="6" y="1"/>
                    <a:pt x="6" y="1"/>
                    <a:pt x="6" y="1"/>
                  </a:cubicBezTo>
                  <a:cubicBezTo>
                    <a:pt x="6" y="2"/>
                    <a:pt x="6" y="2"/>
                    <a:pt x="6" y="2"/>
                  </a:cubicBezTo>
                  <a:cubicBezTo>
                    <a:pt x="6" y="2"/>
                    <a:pt x="6" y="2"/>
                    <a:pt x="6" y="2"/>
                  </a:cubicBezTo>
                  <a:cubicBezTo>
                    <a:pt x="6" y="2"/>
                    <a:pt x="5" y="3"/>
                    <a:pt x="5" y="3"/>
                  </a:cubicBezTo>
                  <a:cubicBezTo>
                    <a:pt x="5" y="3"/>
                    <a:pt x="4" y="3"/>
                    <a:pt x="4" y="3"/>
                  </a:cubicBezTo>
                  <a:cubicBezTo>
                    <a:pt x="4" y="3"/>
                    <a:pt x="4" y="3"/>
                    <a:pt x="4" y="3"/>
                  </a:cubicBezTo>
                  <a:cubicBezTo>
                    <a:pt x="4" y="2"/>
                    <a:pt x="4" y="2"/>
                    <a:pt x="4" y="2"/>
                  </a:cubicBezTo>
                  <a:cubicBezTo>
                    <a:pt x="4" y="2"/>
                    <a:pt x="4" y="2"/>
                    <a:pt x="4" y="2"/>
                  </a:cubicBezTo>
                  <a:cubicBezTo>
                    <a:pt x="4" y="2"/>
                    <a:pt x="4" y="2"/>
                    <a:pt x="5" y="2"/>
                  </a:cubicBezTo>
                  <a:cubicBezTo>
                    <a:pt x="3" y="2"/>
                    <a:pt x="3" y="2"/>
                    <a:pt x="3" y="2"/>
                  </a:cubicBezTo>
                  <a:cubicBezTo>
                    <a:pt x="3" y="3"/>
                    <a:pt x="3" y="3"/>
                    <a:pt x="3" y="3"/>
                  </a:cubicBezTo>
                  <a:cubicBezTo>
                    <a:pt x="2" y="3"/>
                    <a:pt x="2" y="4"/>
                    <a:pt x="2" y="4"/>
                  </a:cubicBezTo>
                  <a:cubicBezTo>
                    <a:pt x="1" y="4"/>
                    <a:pt x="0" y="3"/>
                    <a:pt x="0" y="2"/>
                  </a:cubicBezTo>
                  <a:cubicBezTo>
                    <a:pt x="0" y="2"/>
                    <a:pt x="0" y="2"/>
                    <a:pt x="0" y="2"/>
                  </a:cubicBezTo>
                  <a:lnTo>
                    <a:pt x="0" y="1"/>
                  </a:lnTo>
                  <a:close/>
                  <a:moveTo>
                    <a:pt x="5" y="1"/>
                  </a:moveTo>
                  <a:cubicBezTo>
                    <a:pt x="5" y="1"/>
                    <a:pt x="4" y="1"/>
                    <a:pt x="4" y="1"/>
                  </a:cubicBezTo>
                  <a:cubicBezTo>
                    <a:pt x="4" y="1"/>
                    <a:pt x="4" y="1"/>
                    <a:pt x="4" y="1"/>
                  </a:cubicBezTo>
                  <a:lnTo>
                    <a:pt x="5" y="1"/>
                  </a:lnTo>
                  <a:close/>
                  <a:moveTo>
                    <a:pt x="1" y="2"/>
                  </a:moveTo>
                  <a:cubicBezTo>
                    <a:pt x="1" y="2"/>
                    <a:pt x="1" y="2"/>
                    <a:pt x="1" y="2"/>
                  </a:cubicBezTo>
                  <a:cubicBezTo>
                    <a:pt x="1" y="2"/>
                    <a:pt x="2" y="3"/>
                    <a:pt x="2" y="3"/>
                  </a:cubicBezTo>
                  <a:cubicBezTo>
                    <a:pt x="2" y="3"/>
                    <a:pt x="2" y="2"/>
                    <a:pt x="2" y="2"/>
                  </a:cubicBezTo>
                  <a:cubicBezTo>
                    <a:pt x="2" y="2"/>
                    <a:pt x="2" y="2"/>
                    <a:pt x="2" y="2"/>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2品 100"/>
            <p:cNvSpPr>
              <a:spLocks/>
            </p:cNvSpPr>
            <p:nvPr>
              <p:custDataLst>
                <p:tags r:id="rId41"/>
              </p:custDataLst>
            </p:nvPr>
          </p:nvSpPr>
          <p:spPr bwMode="auto">
            <a:xfrm>
              <a:off x="8324191" y="3270209"/>
              <a:ext cx="1320668" cy="766735"/>
            </a:xfrm>
            <a:custGeom>
              <a:avLst/>
              <a:gdLst>
                <a:gd name="T0" fmla="*/ 752 w 787"/>
                <a:gd name="T1" fmla="*/ 140 h 439"/>
                <a:gd name="T2" fmla="*/ 612 w 787"/>
                <a:gd name="T3" fmla="*/ 0 h 439"/>
                <a:gd name="T4" fmla="*/ 402 w 787"/>
                <a:gd name="T5" fmla="*/ 0 h 439"/>
                <a:gd name="T6" fmla="*/ 402 w 787"/>
                <a:gd name="T7" fmla="*/ 0 h 439"/>
                <a:gd name="T8" fmla="*/ 175 w 787"/>
                <a:gd name="T9" fmla="*/ 0 h 439"/>
                <a:gd name="T10" fmla="*/ 52 w 787"/>
                <a:gd name="T11" fmla="*/ 140 h 439"/>
                <a:gd name="T12" fmla="*/ 0 w 787"/>
                <a:gd name="T13" fmla="*/ 386 h 439"/>
                <a:gd name="T14" fmla="*/ 175 w 787"/>
                <a:gd name="T15" fmla="*/ 439 h 439"/>
                <a:gd name="T16" fmla="*/ 402 w 787"/>
                <a:gd name="T17" fmla="*/ 439 h 439"/>
                <a:gd name="T18" fmla="*/ 402 w 787"/>
                <a:gd name="T19" fmla="*/ 439 h 439"/>
                <a:gd name="T20" fmla="*/ 612 w 787"/>
                <a:gd name="T21" fmla="*/ 439 h 439"/>
                <a:gd name="T22" fmla="*/ 787 w 787"/>
                <a:gd name="T23" fmla="*/ 386 h 439"/>
                <a:gd name="T24" fmla="*/ 752 w 787"/>
                <a:gd name="T25" fmla="*/ 14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439">
                  <a:moveTo>
                    <a:pt x="752" y="140"/>
                  </a:moveTo>
                  <a:lnTo>
                    <a:pt x="612" y="0"/>
                  </a:lnTo>
                  <a:lnTo>
                    <a:pt x="402" y="0"/>
                  </a:lnTo>
                  <a:lnTo>
                    <a:pt x="402" y="0"/>
                  </a:lnTo>
                  <a:lnTo>
                    <a:pt x="175" y="0"/>
                  </a:lnTo>
                  <a:lnTo>
                    <a:pt x="52" y="140"/>
                  </a:lnTo>
                  <a:lnTo>
                    <a:pt x="0" y="386"/>
                  </a:lnTo>
                  <a:lnTo>
                    <a:pt x="175" y="439"/>
                  </a:lnTo>
                  <a:lnTo>
                    <a:pt x="402" y="439"/>
                  </a:lnTo>
                  <a:lnTo>
                    <a:pt x="402" y="439"/>
                  </a:lnTo>
                  <a:lnTo>
                    <a:pt x="612" y="439"/>
                  </a:lnTo>
                  <a:lnTo>
                    <a:pt x="787" y="386"/>
                  </a:lnTo>
                  <a:lnTo>
                    <a:pt x="752" y="14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322品 101"/>
            <p:cNvSpPr>
              <a:spLocks/>
            </p:cNvSpPr>
            <p:nvPr>
              <p:custDataLst>
                <p:tags r:id="rId42"/>
              </p:custDataLst>
            </p:nvPr>
          </p:nvSpPr>
          <p:spPr bwMode="auto">
            <a:xfrm>
              <a:off x="8587653" y="3240516"/>
              <a:ext cx="792067" cy="61131"/>
            </a:xfrm>
            <a:custGeom>
              <a:avLst/>
              <a:gdLst>
                <a:gd name="T0" fmla="*/ 27 w 27"/>
                <a:gd name="T1" fmla="*/ 1 h 2"/>
                <a:gd name="T2" fmla="*/ 26 w 27"/>
                <a:gd name="T3" fmla="*/ 2 h 2"/>
                <a:gd name="T4" fmla="*/ 1 w 27"/>
                <a:gd name="T5" fmla="*/ 2 h 2"/>
                <a:gd name="T6" fmla="*/ 0 w 27"/>
                <a:gd name="T7" fmla="*/ 1 h 2"/>
                <a:gd name="T8" fmla="*/ 0 w 27"/>
                <a:gd name="T9" fmla="*/ 1 h 2"/>
                <a:gd name="T10" fmla="*/ 1 w 27"/>
                <a:gd name="T11" fmla="*/ 0 h 2"/>
                <a:gd name="T12" fmla="*/ 26 w 27"/>
                <a:gd name="T13" fmla="*/ 0 h 2"/>
                <a:gd name="T14" fmla="*/ 27 w 27"/>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
                  <a:moveTo>
                    <a:pt x="27" y="1"/>
                  </a:moveTo>
                  <a:cubicBezTo>
                    <a:pt x="27" y="1"/>
                    <a:pt x="26" y="2"/>
                    <a:pt x="26" y="2"/>
                  </a:cubicBezTo>
                  <a:cubicBezTo>
                    <a:pt x="1" y="2"/>
                    <a:pt x="1" y="2"/>
                    <a:pt x="1" y="2"/>
                  </a:cubicBezTo>
                  <a:cubicBezTo>
                    <a:pt x="1" y="2"/>
                    <a:pt x="0" y="1"/>
                    <a:pt x="0" y="1"/>
                  </a:cubicBezTo>
                  <a:cubicBezTo>
                    <a:pt x="0" y="1"/>
                    <a:pt x="0" y="1"/>
                    <a:pt x="0" y="1"/>
                  </a:cubicBezTo>
                  <a:cubicBezTo>
                    <a:pt x="0" y="0"/>
                    <a:pt x="1" y="0"/>
                    <a:pt x="1" y="0"/>
                  </a:cubicBezTo>
                  <a:cubicBezTo>
                    <a:pt x="26" y="0"/>
                    <a:pt x="26" y="0"/>
                    <a:pt x="26" y="0"/>
                  </a:cubicBezTo>
                  <a:cubicBezTo>
                    <a:pt x="26" y="0"/>
                    <a:pt x="27" y="0"/>
                    <a:pt x="27" y="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P.20732"/>
            <p:cNvSpPr>
              <a:spLocks/>
            </p:cNvSpPr>
            <p:nvPr>
              <p:custDataLst>
                <p:tags r:id="rId43"/>
              </p:custDataLst>
            </p:nvPr>
          </p:nvSpPr>
          <p:spPr bwMode="auto">
            <a:xfrm>
              <a:off x="8470186" y="3240517"/>
              <a:ext cx="176201" cy="183388"/>
            </a:xfrm>
            <a:custGeom>
              <a:avLst/>
              <a:gdLst>
                <a:gd name="T0" fmla="*/ 6 w 6"/>
                <a:gd name="T1" fmla="*/ 0 h 6"/>
                <a:gd name="T2" fmla="*/ 6 w 6"/>
                <a:gd name="T3" fmla="*/ 1 h 6"/>
                <a:gd name="T4" fmla="*/ 2 w 6"/>
                <a:gd name="T5" fmla="*/ 5 h 6"/>
                <a:gd name="T6" fmla="*/ 1 w 6"/>
                <a:gd name="T7" fmla="*/ 5 h 6"/>
                <a:gd name="T8" fmla="*/ 1 w 6"/>
                <a:gd name="T9" fmla="*/ 5 h 6"/>
                <a:gd name="T10" fmla="*/ 1 w 6"/>
                <a:gd name="T11" fmla="*/ 4 h 6"/>
                <a:gd name="T12" fmla="*/ 5 w 6"/>
                <a:gd name="T13" fmla="*/ 0 h 6"/>
                <a:gd name="T14" fmla="*/ 6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6" y="0"/>
                  </a:moveTo>
                  <a:cubicBezTo>
                    <a:pt x="6" y="1"/>
                    <a:pt x="6" y="1"/>
                    <a:pt x="6" y="1"/>
                  </a:cubicBezTo>
                  <a:cubicBezTo>
                    <a:pt x="2" y="5"/>
                    <a:pt x="2" y="5"/>
                    <a:pt x="2" y="5"/>
                  </a:cubicBezTo>
                  <a:cubicBezTo>
                    <a:pt x="2" y="6"/>
                    <a:pt x="1" y="6"/>
                    <a:pt x="1" y="5"/>
                  </a:cubicBezTo>
                  <a:cubicBezTo>
                    <a:pt x="1" y="5"/>
                    <a:pt x="1" y="5"/>
                    <a:pt x="1" y="5"/>
                  </a:cubicBezTo>
                  <a:cubicBezTo>
                    <a:pt x="0" y="5"/>
                    <a:pt x="0" y="4"/>
                    <a:pt x="1" y="4"/>
                  </a:cubicBezTo>
                  <a:cubicBezTo>
                    <a:pt x="5" y="0"/>
                    <a:pt x="5" y="0"/>
                    <a:pt x="5" y="0"/>
                  </a:cubicBezTo>
                  <a:cubicBezTo>
                    <a:pt x="5" y="0"/>
                    <a:pt x="6" y="0"/>
                    <a:pt x="6"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32 103"/>
            <p:cNvSpPr>
              <a:spLocks/>
            </p:cNvSpPr>
            <p:nvPr>
              <p:custDataLst>
                <p:tags r:id="rId44"/>
              </p:custDataLst>
            </p:nvPr>
          </p:nvSpPr>
          <p:spPr bwMode="auto">
            <a:xfrm>
              <a:off x="9322664" y="3240517"/>
              <a:ext cx="174523" cy="183388"/>
            </a:xfrm>
            <a:custGeom>
              <a:avLst/>
              <a:gdLst>
                <a:gd name="T0" fmla="*/ 5 w 6"/>
                <a:gd name="T1" fmla="*/ 5 h 6"/>
                <a:gd name="T2" fmla="*/ 4 w 6"/>
                <a:gd name="T3" fmla="*/ 5 h 6"/>
                <a:gd name="T4" fmla="*/ 0 w 6"/>
                <a:gd name="T5" fmla="*/ 2 h 6"/>
                <a:gd name="T6" fmla="*/ 0 w 6"/>
                <a:gd name="T7" fmla="*/ 0 h 6"/>
                <a:gd name="T8" fmla="*/ 0 w 6"/>
                <a:gd name="T9" fmla="*/ 0 h 6"/>
                <a:gd name="T10" fmla="*/ 1 w 6"/>
                <a:gd name="T11" fmla="*/ 0 h 6"/>
                <a:gd name="T12" fmla="*/ 5 w 6"/>
                <a:gd name="T13" fmla="*/ 4 h 6"/>
                <a:gd name="T14" fmla="*/ 5 w 6"/>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5"/>
                  </a:moveTo>
                  <a:cubicBezTo>
                    <a:pt x="5" y="6"/>
                    <a:pt x="4" y="6"/>
                    <a:pt x="4" y="5"/>
                  </a:cubicBezTo>
                  <a:cubicBezTo>
                    <a:pt x="0" y="2"/>
                    <a:pt x="0" y="2"/>
                    <a:pt x="0" y="2"/>
                  </a:cubicBezTo>
                  <a:cubicBezTo>
                    <a:pt x="0" y="1"/>
                    <a:pt x="0" y="1"/>
                    <a:pt x="0" y="0"/>
                  </a:cubicBezTo>
                  <a:cubicBezTo>
                    <a:pt x="0" y="0"/>
                    <a:pt x="0" y="0"/>
                    <a:pt x="0" y="0"/>
                  </a:cubicBezTo>
                  <a:cubicBezTo>
                    <a:pt x="0" y="0"/>
                    <a:pt x="1" y="0"/>
                    <a:pt x="1" y="0"/>
                  </a:cubicBezTo>
                  <a:cubicBezTo>
                    <a:pt x="5" y="4"/>
                    <a:pt x="5" y="4"/>
                    <a:pt x="5" y="4"/>
                  </a:cubicBezTo>
                  <a:cubicBezTo>
                    <a:pt x="6" y="4"/>
                    <a:pt x="6" y="5"/>
                    <a:pt x="5" y="5"/>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32品 104"/>
            <p:cNvSpPr>
              <a:spLocks noChangeArrowheads="1"/>
            </p:cNvSpPr>
            <p:nvPr>
              <p:custDataLst>
                <p:tags r:id="rId45"/>
              </p:custDataLst>
            </p:nvPr>
          </p:nvSpPr>
          <p:spPr bwMode="auto">
            <a:xfrm>
              <a:off x="8881321" y="3118258"/>
              <a:ext cx="88939" cy="90820"/>
            </a:xfrm>
            <a:prstGeom prst="ellipse">
              <a:avLst/>
            </a:pr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13212品 105"/>
            <p:cNvSpPr>
              <a:spLocks noChangeArrowheads="1"/>
            </p:cNvSpPr>
            <p:nvPr>
              <p:custDataLst>
                <p:tags r:id="rId46"/>
              </p:custDataLst>
            </p:nvPr>
          </p:nvSpPr>
          <p:spPr bwMode="auto">
            <a:xfrm>
              <a:off x="8881321" y="3240517"/>
              <a:ext cx="117467" cy="1747"/>
            </a:xfrm>
            <a:prstGeom prst="rect">
              <a:avLst/>
            </a:prstGeom>
            <a:solidFill>
              <a:srgbClr val="1C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3907出品 106"/>
            <p:cNvSpPr>
              <a:spLocks/>
            </p:cNvSpPr>
            <p:nvPr>
              <p:custDataLst>
                <p:tags r:id="rId47"/>
              </p:custDataLst>
            </p:nvPr>
          </p:nvSpPr>
          <p:spPr bwMode="auto">
            <a:xfrm>
              <a:off x="8940056" y="3209078"/>
              <a:ext cx="58733" cy="31439"/>
            </a:xfrm>
            <a:custGeom>
              <a:avLst/>
              <a:gdLst>
                <a:gd name="T0" fmla="*/ 18 w 35"/>
                <a:gd name="T1" fmla="*/ 18 h 18"/>
                <a:gd name="T2" fmla="*/ 0 w 35"/>
                <a:gd name="T3" fmla="*/ 0 h 18"/>
                <a:gd name="T4" fmla="*/ 18 w 35"/>
                <a:gd name="T5" fmla="*/ 0 h 18"/>
                <a:gd name="T6" fmla="*/ 35 w 35"/>
                <a:gd name="T7" fmla="*/ 18 h 18"/>
                <a:gd name="T8" fmla="*/ 18 w 35"/>
                <a:gd name="T9" fmla="*/ 18 h 18"/>
              </a:gdLst>
              <a:ahLst/>
              <a:cxnLst>
                <a:cxn ang="0">
                  <a:pos x="T0" y="T1"/>
                </a:cxn>
                <a:cxn ang="0">
                  <a:pos x="T2" y="T3"/>
                </a:cxn>
                <a:cxn ang="0">
                  <a:pos x="T4" y="T5"/>
                </a:cxn>
                <a:cxn ang="0">
                  <a:pos x="T6" y="T7"/>
                </a:cxn>
                <a:cxn ang="0">
                  <a:pos x="T8" y="T9"/>
                </a:cxn>
              </a:cxnLst>
              <a:rect l="0" t="0" r="r" b="b"/>
              <a:pathLst>
                <a:path w="35" h="18">
                  <a:moveTo>
                    <a:pt x="18" y="18"/>
                  </a:moveTo>
                  <a:lnTo>
                    <a:pt x="0" y="0"/>
                  </a:lnTo>
                  <a:lnTo>
                    <a:pt x="18" y="0"/>
                  </a:lnTo>
                  <a:lnTo>
                    <a:pt x="35" y="18"/>
                  </a:lnTo>
                  <a:lnTo>
                    <a:pt x="18" y="18"/>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32品 107"/>
            <p:cNvSpPr>
              <a:spLocks/>
            </p:cNvSpPr>
            <p:nvPr>
              <p:custDataLst>
                <p:tags r:id="rId48"/>
              </p:custDataLst>
            </p:nvPr>
          </p:nvSpPr>
          <p:spPr bwMode="auto">
            <a:xfrm>
              <a:off x="7913056" y="3546164"/>
              <a:ext cx="587337" cy="796425"/>
            </a:xfrm>
            <a:custGeom>
              <a:avLst/>
              <a:gdLst>
                <a:gd name="T0" fmla="*/ 332 w 350"/>
                <a:gd name="T1" fmla="*/ 123 h 456"/>
                <a:gd name="T2" fmla="*/ 315 w 350"/>
                <a:gd name="T3" fmla="*/ 210 h 456"/>
                <a:gd name="T4" fmla="*/ 280 w 350"/>
                <a:gd name="T5" fmla="*/ 263 h 456"/>
                <a:gd name="T6" fmla="*/ 227 w 350"/>
                <a:gd name="T7" fmla="*/ 281 h 456"/>
                <a:gd name="T8" fmla="*/ 87 w 350"/>
                <a:gd name="T9" fmla="*/ 456 h 456"/>
                <a:gd name="T10" fmla="*/ 0 w 350"/>
                <a:gd name="T11" fmla="*/ 386 h 456"/>
                <a:gd name="T12" fmla="*/ 140 w 350"/>
                <a:gd name="T13" fmla="*/ 228 h 456"/>
                <a:gd name="T14" fmla="*/ 175 w 350"/>
                <a:gd name="T15" fmla="*/ 70 h 456"/>
                <a:gd name="T16" fmla="*/ 192 w 350"/>
                <a:gd name="T17" fmla="*/ 35 h 456"/>
                <a:gd name="T18" fmla="*/ 280 w 350"/>
                <a:gd name="T19" fmla="*/ 0 h 456"/>
                <a:gd name="T20" fmla="*/ 262 w 350"/>
                <a:gd name="T21" fmla="*/ 123 h 456"/>
                <a:gd name="T22" fmla="*/ 262 w 350"/>
                <a:gd name="T23" fmla="*/ 123 h 456"/>
                <a:gd name="T24" fmla="*/ 262 w 350"/>
                <a:gd name="T25" fmla="*/ 140 h 456"/>
                <a:gd name="T26" fmla="*/ 297 w 350"/>
                <a:gd name="T27" fmla="*/ 70 h 456"/>
                <a:gd name="T28" fmla="*/ 332 w 350"/>
                <a:gd name="T29" fmla="*/ 18 h 456"/>
                <a:gd name="T30" fmla="*/ 350 w 350"/>
                <a:gd name="T31" fmla="*/ 35 h 456"/>
                <a:gd name="T32" fmla="*/ 350 w 350"/>
                <a:gd name="T33" fmla="*/ 88 h 456"/>
                <a:gd name="T34" fmla="*/ 332 w 350"/>
                <a:gd name="T35" fmla="*/ 12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456">
                  <a:moveTo>
                    <a:pt x="332" y="123"/>
                  </a:moveTo>
                  <a:lnTo>
                    <a:pt x="315" y="210"/>
                  </a:lnTo>
                  <a:lnTo>
                    <a:pt x="280" y="263"/>
                  </a:lnTo>
                  <a:lnTo>
                    <a:pt x="227" y="281"/>
                  </a:lnTo>
                  <a:lnTo>
                    <a:pt x="87" y="456"/>
                  </a:lnTo>
                  <a:lnTo>
                    <a:pt x="0" y="386"/>
                  </a:lnTo>
                  <a:lnTo>
                    <a:pt x="140" y="228"/>
                  </a:lnTo>
                  <a:lnTo>
                    <a:pt x="175" y="70"/>
                  </a:lnTo>
                  <a:lnTo>
                    <a:pt x="192" y="35"/>
                  </a:lnTo>
                  <a:lnTo>
                    <a:pt x="280" y="0"/>
                  </a:lnTo>
                  <a:lnTo>
                    <a:pt x="262" y="123"/>
                  </a:lnTo>
                  <a:lnTo>
                    <a:pt x="262" y="123"/>
                  </a:lnTo>
                  <a:lnTo>
                    <a:pt x="262" y="140"/>
                  </a:lnTo>
                  <a:lnTo>
                    <a:pt x="297" y="70"/>
                  </a:lnTo>
                  <a:lnTo>
                    <a:pt x="332" y="18"/>
                  </a:lnTo>
                  <a:lnTo>
                    <a:pt x="350" y="35"/>
                  </a:lnTo>
                  <a:lnTo>
                    <a:pt x="350" y="88"/>
                  </a:lnTo>
                  <a:lnTo>
                    <a:pt x="332" y="123"/>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2品 108"/>
            <p:cNvSpPr>
              <a:spLocks/>
            </p:cNvSpPr>
            <p:nvPr>
              <p:custDataLst>
                <p:tags r:id="rId49"/>
              </p:custDataLst>
            </p:nvPr>
          </p:nvSpPr>
          <p:spPr bwMode="auto">
            <a:xfrm>
              <a:off x="8441658" y="3607289"/>
              <a:ext cx="58733" cy="61131"/>
            </a:xfrm>
            <a:custGeom>
              <a:avLst/>
              <a:gdLst>
                <a:gd name="T0" fmla="*/ 35 w 35"/>
                <a:gd name="T1" fmla="*/ 35 h 35"/>
                <a:gd name="T2" fmla="*/ 0 w 35"/>
                <a:gd name="T3" fmla="*/ 18 h 35"/>
                <a:gd name="T4" fmla="*/ 17 w 35"/>
                <a:gd name="T5" fmla="*/ 0 h 35"/>
                <a:gd name="T6" fmla="*/ 35 w 35"/>
                <a:gd name="T7" fmla="*/ 0 h 35"/>
                <a:gd name="T8" fmla="*/ 35 w 35"/>
                <a:gd name="T9" fmla="*/ 35 h 35"/>
              </a:gdLst>
              <a:ahLst/>
              <a:cxnLst>
                <a:cxn ang="0">
                  <a:pos x="T0" y="T1"/>
                </a:cxn>
                <a:cxn ang="0">
                  <a:pos x="T2" y="T3"/>
                </a:cxn>
                <a:cxn ang="0">
                  <a:pos x="T4" y="T5"/>
                </a:cxn>
                <a:cxn ang="0">
                  <a:pos x="T6" y="T7"/>
                </a:cxn>
                <a:cxn ang="0">
                  <a:pos x="T8" y="T9"/>
                </a:cxn>
              </a:cxnLst>
              <a:rect l="0" t="0" r="r" b="b"/>
              <a:pathLst>
                <a:path w="35" h="35">
                  <a:moveTo>
                    <a:pt x="35" y="35"/>
                  </a:moveTo>
                  <a:lnTo>
                    <a:pt x="0" y="18"/>
                  </a:lnTo>
                  <a:lnTo>
                    <a:pt x="17" y="0"/>
                  </a:lnTo>
                  <a:lnTo>
                    <a:pt x="35" y="0"/>
                  </a:lnTo>
                  <a:lnTo>
                    <a:pt x="35"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32品 109"/>
            <p:cNvSpPr>
              <a:spLocks/>
            </p:cNvSpPr>
            <p:nvPr>
              <p:custDataLst>
                <p:tags r:id="rId50"/>
              </p:custDataLst>
            </p:nvPr>
          </p:nvSpPr>
          <p:spPr bwMode="auto">
            <a:xfrm>
              <a:off x="7913055" y="3546163"/>
              <a:ext cx="439664" cy="703859"/>
            </a:xfrm>
            <a:custGeom>
              <a:avLst/>
              <a:gdLst>
                <a:gd name="T0" fmla="*/ 17 w 262"/>
                <a:gd name="T1" fmla="*/ 403 h 403"/>
                <a:gd name="T2" fmla="*/ 175 w 262"/>
                <a:gd name="T3" fmla="*/ 228 h 403"/>
                <a:gd name="T4" fmla="*/ 227 w 262"/>
                <a:gd name="T5" fmla="*/ 70 h 403"/>
                <a:gd name="T6" fmla="*/ 262 w 262"/>
                <a:gd name="T7" fmla="*/ 0 h 403"/>
                <a:gd name="T8" fmla="*/ 210 w 262"/>
                <a:gd name="T9" fmla="*/ 70 h 403"/>
                <a:gd name="T10" fmla="*/ 140 w 262"/>
                <a:gd name="T11" fmla="*/ 228 h 403"/>
                <a:gd name="T12" fmla="*/ 0 w 262"/>
                <a:gd name="T13" fmla="*/ 386 h 403"/>
                <a:gd name="T14" fmla="*/ 17 w 262"/>
                <a:gd name="T15" fmla="*/ 403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03">
                  <a:moveTo>
                    <a:pt x="17" y="403"/>
                  </a:moveTo>
                  <a:lnTo>
                    <a:pt x="175" y="228"/>
                  </a:lnTo>
                  <a:lnTo>
                    <a:pt x="227" y="70"/>
                  </a:lnTo>
                  <a:lnTo>
                    <a:pt x="262" y="0"/>
                  </a:lnTo>
                  <a:lnTo>
                    <a:pt x="210" y="70"/>
                  </a:lnTo>
                  <a:lnTo>
                    <a:pt x="140" y="228"/>
                  </a:lnTo>
                  <a:lnTo>
                    <a:pt x="0" y="386"/>
                  </a:lnTo>
                  <a:lnTo>
                    <a:pt x="17" y="403"/>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31品 110"/>
            <p:cNvSpPr>
              <a:spLocks/>
            </p:cNvSpPr>
            <p:nvPr>
              <p:custDataLst>
                <p:tags r:id="rId51"/>
              </p:custDataLst>
            </p:nvPr>
          </p:nvSpPr>
          <p:spPr bwMode="auto">
            <a:xfrm>
              <a:off x="8324191" y="3760987"/>
              <a:ext cx="58733" cy="151951"/>
            </a:xfrm>
            <a:custGeom>
              <a:avLst/>
              <a:gdLst>
                <a:gd name="T0" fmla="*/ 35 w 35"/>
                <a:gd name="T1" fmla="*/ 0 h 87"/>
                <a:gd name="T2" fmla="*/ 0 w 35"/>
                <a:gd name="T3" fmla="*/ 87 h 87"/>
                <a:gd name="T4" fmla="*/ 17 w 35"/>
                <a:gd name="T5" fmla="*/ 17 h 87"/>
                <a:gd name="T6" fmla="*/ 35 w 35"/>
                <a:gd name="T7" fmla="*/ 0 h 87"/>
              </a:gdLst>
              <a:ahLst/>
              <a:cxnLst>
                <a:cxn ang="0">
                  <a:pos x="T0" y="T1"/>
                </a:cxn>
                <a:cxn ang="0">
                  <a:pos x="T2" y="T3"/>
                </a:cxn>
                <a:cxn ang="0">
                  <a:pos x="T4" y="T5"/>
                </a:cxn>
                <a:cxn ang="0">
                  <a:pos x="T6" y="T7"/>
                </a:cxn>
              </a:cxnLst>
              <a:rect l="0" t="0" r="r" b="b"/>
              <a:pathLst>
                <a:path w="35" h="87">
                  <a:moveTo>
                    <a:pt x="35" y="0"/>
                  </a:moveTo>
                  <a:lnTo>
                    <a:pt x="0" y="87"/>
                  </a:lnTo>
                  <a:lnTo>
                    <a:pt x="17" y="17"/>
                  </a:lnTo>
                  <a:lnTo>
                    <a:pt x="35"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317出品 111"/>
            <p:cNvSpPr>
              <a:spLocks/>
            </p:cNvSpPr>
            <p:nvPr>
              <p:custDataLst>
                <p:tags r:id="rId52"/>
              </p:custDataLst>
            </p:nvPr>
          </p:nvSpPr>
          <p:spPr bwMode="auto">
            <a:xfrm>
              <a:off x="8030523" y="3944375"/>
              <a:ext cx="234935" cy="275955"/>
            </a:xfrm>
            <a:custGeom>
              <a:avLst/>
              <a:gdLst>
                <a:gd name="T0" fmla="*/ 0 w 140"/>
                <a:gd name="T1" fmla="*/ 35 h 158"/>
                <a:gd name="T2" fmla="*/ 35 w 140"/>
                <a:gd name="T3" fmla="*/ 0 h 158"/>
                <a:gd name="T4" fmla="*/ 140 w 140"/>
                <a:gd name="T5" fmla="*/ 123 h 158"/>
                <a:gd name="T6" fmla="*/ 122 w 140"/>
                <a:gd name="T7" fmla="*/ 158 h 158"/>
                <a:gd name="T8" fmla="*/ 0 w 140"/>
                <a:gd name="T9" fmla="*/ 35 h 158"/>
              </a:gdLst>
              <a:ahLst/>
              <a:cxnLst>
                <a:cxn ang="0">
                  <a:pos x="T0" y="T1"/>
                </a:cxn>
                <a:cxn ang="0">
                  <a:pos x="T2" y="T3"/>
                </a:cxn>
                <a:cxn ang="0">
                  <a:pos x="T4" y="T5"/>
                </a:cxn>
                <a:cxn ang="0">
                  <a:pos x="T6" y="T7"/>
                </a:cxn>
                <a:cxn ang="0">
                  <a:pos x="T8" y="T9"/>
                </a:cxn>
              </a:cxnLst>
              <a:rect l="0" t="0" r="r" b="b"/>
              <a:pathLst>
                <a:path w="140" h="158">
                  <a:moveTo>
                    <a:pt x="0" y="35"/>
                  </a:moveTo>
                  <a:lnTo>
                    <a:pt x="35" y="0"/>
                  </a:lnTo>
                  <a:lnTo>
                    <a:pt x="140" y="123"/>
                  </a:lnTo>
                  <a:lnTo>
                    <a:pt x="122" y="158"/>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131品 112"/>
            <p:cNvSpPr>
              <a:spLocks/>
            </p:cNvSpPr>
            <p:nvPr>
              <p:custDataLst>
                <p:tags r:id="rId53"/>
              </p:custDataLst>
            </p:nvPr>
          </p:nvSpPr>
          <p:spPr bwMode="auto">
            <a:xfrm>
              <a:off x="6855849" y="4005505"/>
              <a:ext cx="1379403" cy="1929935"/>
            </a:xfrm>
            <a:custGeom>
              <a:avLst/>
              <a:gdLst>
                <a:gd name="T0" fmla="*/ 700 w 822"/>
                <a:gd name="T1" fmla="*/ 0 h 1105"/>
                <a:gd name="T2" fmla="*/ 0 w 822"/>
                <a:gd name="T3" fmla="*/ 719 h 1105"/>
                <a:gd name="T4" fmla="*/ 280 w 822"/>
                <a:gd name="T5" fmla="*/ 1105 h 1105"/>
                <a:gd name="T6" fmla="*/ 822 w 822"/>
                <a:gd name="T7" fmla="*/ 123 h 1105"/>
                <a:gd name="T8" fmla="*/ 700 w 822"/>
                <a:gd name="T9" fmla="*/ 0 h 1105"/>
              </a:gdLst>
              <a:ahLst/>
              <a:cxnLst>
                <a:cxn ang="0">
                  <a:pos x="T0" y="T1"/>
                </a:cxn>
                <a:cxn ang="0">
                  <a:pos x="T2" y="T3"/>
                </a:cxn>
                <a:cxn ang="0">
                  <a:pos x="T4" y="T5"/>
                </a:cxn>
                <a:cxn ang="0">
                  <a:pos x="T6" y="T7"/>
                </a:cxn>
                <a:cxn ang="0">
                  <a:pos x="T8" y="T9"/>
                </a:cxn>
              </a:cxnLst>
              <a:rect l="0" t="0" r="r" b="b"/>
              <a:pathLst>
                <a:path w="822" h="1105">
                  <a:moveTo>
                    <a:pt x="700" y="0"/>
                  </a:moveTo>
                  <a:lnTo>
                    <a:pt x="0" y="719"/>
                  </a:lnTo>
                  <a:lnTo>
                    <a:pt x="280" y="1105"/>
                  </a:lnTo>
                  <a:lnTo>
                    <a:pt x="822" y="123"/>
                  </a:lnTo>
                  <a:lnTo>
                    <a:pt x="70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3207出品 113"/>
            <p:cNvSpPr>
              <a:spLocks/>
            </p:cNvSpPr>
            <p:nvPr>
              <p:custDataLst>
                <p:tags r:id="rId54"/>
              </p:custDataLst>
            </p:nvPr>
          </p:nvSpPr>
          <p:spPr bwMode="auto">
            <a:xfrm>
              <a:off x="9468657" y="3546164"/>
              <a:ext cx="615864" cy="796425"/>
            </a:xfrm>
            <a:custGeom>
              <a:avLst/>
              <a:gdLst>
                <a:gd name="T0" fmla="*/ 17 w 367"/>
                <a:gd name="T1" fmla="*/ 140 h 456"/>
                <a:gd name="T2" fmla="*/ 52 w 367"/>
                <a:gd name="T3" fmla="*/ 210 h 456"/>
                <a:gd name="T4" fmla="*/ 70 w 367"/>
                <a:gd name="T5" fmla="*/ 263 h 456"/>
                <a:gd name="T6" fmla="*/ 122 w 367"/>
                <a:gd name="T7" fmla="*/ 281 h 456"/>
                <a:gd name="T8" fmla="*/ 262 w 367"/>
                <a:gd name="T9" fmla="*/ 456 h 456"/>
                <a:gd name="T10" fmla="*/ 367 w 367"/>
                <a:gd name="T11" fmla="*/ 386 h 456"/>
                <a:gd name="T12" fmla="*/ 210 w 367"/>
                <a:gd name="T13" fmla="*/ 228 h 456"/>
                <a:gd name="T14" fmla="*/ 192 w 367"/>
                <a:gd name="T15" fmla="*/ 70 h 456"/>
                <a:gd name="T16" fmla="*/ 157 w 367"/>
                <a:gd name="T17" fmla="*/ 53 h 456"/>
                <a:gd name="T18" fmla="*/ 70 w 367"/>
                <a:gd name="T19" fmla="*/ 0 h 456"/>
                <a:gd name="T20" fmla="*/ 87 w 367"/>
                <a:gd name="T21" fmla="*/ 123 h 456"/>
                <a:gd name="T22" fmla="*/ 87 w 367"/>
                <a:gd name="T23" fmla="*/ 123 h 456"/>
                <a:gd name="T24" fmla="*/ 87 w 367"/>
                <a:gd name="T25" fmla="*/ 140 h 456"/>
                <a:gd name="T26" fmla="*/ 52 w 367"/>
                <a:gd name="T27" fmla="*/ 70 h 456"/>
                <a:gd name="T28" fmla="*/ 17 w 367"/>
                <a:gd name="T29" fmla="*/ 35 h 456"/>
                <a:gd name="T30" fmla="*/ 0 w 367"/>
                <a:gd name="T31" fmla="*/ 35 h 456"/>
                <a:gd name="T32" fmla="*/ 0 w 367"/>
                <a:gd name="T33" fmla="*/ 88 h 456"/>
                <a:gd name="T34" fmla="*/ 17 w 367"/>
                <a:gd name="T35" fmla="*/ 14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456">
                  <a:moveTo>
                    <a:pt x="17" y="140"/>
                  </a:moveTo>
                  <a:lnTo>
                    <a:pt x="52" y="210"/>
                  </a:lnTo>
                  <a:lnTo>
                    <a:pt x="70" y="263"/>
                  </a:lnTo>
                  <a:lnTo>
                    <a:pt x="122" y="281"/>
                  </a:lnTo>
                  <a:lnTo>
                    <a:pt x="262" y="456"/>
                  </a:lnTo>
                  <a:lnTo>
                    <a:pt x="367" y="386"/>
                  </a:lnTo>
                  <a:lnTo>
                    <a:pt x="210" y="228"/>
                  </a:lnTo>
                  <a:lnTo>
                    <a:pt x="192" y="70"/>
                  </a:lnTo>
                  <a:lnTo>
                    <a:pt x="157" y="53"/>
                  </a:lnTo>
                  <a:lnTo>
                    <a:pt x="70" y="0"/>
                  </a:lnTo>
                  <a:lnTo>
                    <a:pt x="87" y="123"/>
                  </a:lnTo>
                  <a:lnTo>
                    <a:pt x="87" y="123"/>
                  </a:lnTo>
                  <a:lnTo>
                    <a:pt x="87" y="140"/>
                  </a:lnTo>
                  <a:lnTo>
                    <a:pt x="52" y="70"/>
                  </a:lnTo>
                  <a:lnTo>
                    <a:pt x="17" y="35"/>
                  </a:lnTo>
                  <a:lnTo>
                    <a:pt x="0" y="35"/>
                  </a:lnTo>
                  <a:lnTo>
                    <a:pt x="0" y="88"/>
                  </a:lnTo>
                  <a:lnTo>
                    <a:pt x="17" y="140"/>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23品 114"/>
            <p:cNvSpPr>
              <a:spLocks/>
            </p:cNvSpPr>
            <p:nvPr>
              <p:custDataLst>
                <p:tags r:id="rId55"/>
              </p:custDataLst>
            </p:nvPr>
          </p:nvSpPr>
          <p:spPr bwMode="auto">
            <a:xfrm>
              <a:off x="9497186" y="3607289"/>
              <a:ext cx="30207" cy="61131"/>
            </a:xfrm>
            <a:custGeom>
              <a:avLst/>
              <a:gdLst>
                <a:gd name="T0" fmla="*/ 0 w 18"/>
                <a:gd name="T1" fmla="*/ 35 h 35"/>
                <a:gd name="T2" fmla="*/ 18 w 18"/>
                <a:gd name="T3" fmla="*/ 18 h 35"/>
                <a:gd name="T4" fmla="*/ 0 w 18"/>
                <a:gd name="T5" fmla="*/ 0 h 35"/>
                <a:gd name="T6" fmla="*/ 0 w 18"/>
                <a:gd name="T7" fmla="*/ 0 h 35"/>
                <a:gd name="T8" fmla="*/ 0 w 18"/>
                <a:gd name="T9" fmla="*/ 35 h 35"/>
              </a:gdLst>
              <a:ahLst/>
              <a:cxnLst>
                <a:cxn ang="0">
                  <a:pos x="T0" y="T1"/>
                </a:cxn>
                <a:cxn ang="0">
                  <a:pos x="T2" y="T3"/>
                </a:cxn>
                <a:cxn ang="0">
                  <a:pos x="T4" y="T5"/>
                </a:cxn>
                <a:cxn ang="0">
                  <a:pos x="T6" y="T7"/>
                </a:cxn>
                <a:cxn ang="0">
                  <a:pos x="T8" y="T9"/>
                </a:cxn>
              </a:cxnLst>
              <a:rect l="0" t="0" r="r" b="b"/>
              <a:pathLst>
                <a:path w="18" h="35">
                  <a:moveTo>
                    <a:pt x="0" y="35"/>
                  </a:moveTo>
                  <a:lnTo>
                    <a:pt x="18" y="18"/>
                  </a:lnTo>
                  <a:lnTo>
                    <a:pt x="0" y="0"/>
                  </a:lnTo>
                  <a:lnTo>
                    <a:pt x="0" y="0"/>
                  </a:lnTo>
                  <a:lnTo>
                    <a:pt x="0"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3品 115"/>
            <p:cNvSpPr>
              <a:spLocks/>
            </p:cNvSpPr>
            <p:nvPr>
              <p:custDataLst>
                <p:tags r:id="rId56"/>
              </p:custDataLst>
            </p:nvPr>
          </p:nvSpPr>
          <p:spPr bwMode="auto">
            <a:xfrm>
              <a:off x="9614654" y="3577600"/>
              <a:ext cx="469869" cy="672421"/>
            </a:xfrm>
            <a:custGeom>
              <a:avLst/>
              <a:gdLst>
                <a:gd name="T0" fmla="*/ 245 w 280"/>
                <a:gd name="T1" fmla="*/ 385 h 385"/>
                <a:gd name="T2" fmla="*/ 88 w 280"/>
                <a:gd name="T3" fmla="*/ 210 h 385"/>
                <a:gd name="T4" fmla="*/ 53 w 280"/>
                <a:gd name="T5" fmla="*/ 52 h 385"/>
                <a:gd name="T6" fmla="*/ 0 w 280"/>
                <a:gd name="T7" fmla="*/ 0 h 385"/>
                <a:gd name="T8" fmla="*/ 53 w 280"/>
                <a:gd name="T9" fmla="*/ 52 h 385"/>
                <a:gd name="T10" fmla="*/ 123 w 280"/>
                <a:gd name="T11" fmla="*/ 210 h 385"/>
                <a:gd name="T12" fmla="*/ 280 w 280"/>
                <a:gd name="T13" fmla="*/ 368 h 385"/>
                <a:gd name="T14" fmla="*/ 245 w 280"/>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385">
                  <a:moveTo>
                    <a:pt x="245" y="385"/>
                  </a:moveTo>
                  <a:lnTo>
                    <a:pt x="88" y="210"/>
                  </a:lnTo>
                  <a:lnTo>
                    <a:pt x="53" y="52"/>
                  </a:lnTo>
                  <a:lnTo>
                    <a:pt x="0" y="0"/>
                  </a:lnTo>
                  <a:lnTo>
                    <a:pt x="53" y="52"/>
                  </a:lnTo>
                  <a:lnTo>
                    <a:pt x="123" y="210"/>
                  </a:lnTo>
                  <a:lnTo>
                    <a:pt x="280" y="368"/>
                  </a:lnTo>
                  <a:lnTo>
                    <a:pt x="245" y="385"/>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31出品 116"/>
            <p:cNvSpPr>
              <a:spLocks/>
            </p:cNvSpPr>
            <p:nvPr>
              <p:custDataLst>
                <p:tags r:id="rId57"/>
              </p:custDataLst>
            </p:nvPr>
          </p:nvSpPr>
          <p:spPr bwMode="auto">
            <a:xfrm>
              <a:off x="9614654" y="3760987"/>
              <a:ext cx="30207" cy="151951"/>
            </a:xfrm>
            <a:custGeom>
              <a:avLst/>
              <a:gdLst>
                <a:gd name="T0" fmla="*/ 0 w 18"/>
                <a:gd name="T1" fmla="*/ 0 h 87"/>
                <a:gd name="T2" fmla="*/ 18 w 18"/>
                <a:gd name="T3" fmla="*/ 87 h 87"/>
                <a:gd name="T4" fmla="*/ 0 w 18"/>
                <a:gd name="T5" fmla="*/ 17 h 87"/>
                <a:gd name="T6" fmla="*/ 0 w 18"/>
                <a:gd name="T7" fmla="*/ 0 h 87"/>
              </a:gdLst>
              <a:ahLst/>
              <a:cxnLst>
                <a:cxn ang="0">
                  <a:pos x="T0" y="T1"/>
                </a:cxn>
                <a:cxn ang="0">
                  <a:pos x="T2" y="T3"/>
                </a:cxn>
                <a:cxn ang="0">
                  <a:pos x="T4" y="T5"/>
                </a:cxn>
                <a:cxn ang="0">
                  <a:pos x="T6" y="T7"/>
                </a:cxn>
              </a:cxnLst>
              <a:rect l="0" t="0" r="r" b="b"/>
              <a:pathLst>
                <a:path w="18" h="87">
                  <a:moveTo>
                    <a:pt x="0" y="0"/>
                  </a:moveTo>
                  <a:lnTo>
                    <a:pt x="18" y="87"/>
                  </a:lnTo>
                  <a:lnTo>
                    <a:pt x="0" y="17"/>
                  </a:lnTo>
                  <a:lnTo>
                    <a:pt x="0"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23品 117"/>
            <p:cNvSpPr>
              <a:spLocks/>
            </p:cNvSpPr>
            <p:nvPr>
              <p:custDataLst>
                <p:tags r:id="rId58"/>
              </p:custDataLst>
            </p:nvPr>
          </p:nvSpPr>
          <p:spPr bwMode="auto">
            <a:xfrm>
              <a:off x="9703593" y="3944375"/>
              <a:ext cx="263463" cy="275955"/>
            </a:xfrm>
            <a:custGeom>
              <a:avLst/>
              <a:gdLst>
                <a:gd name="T0" fmla="*/ 157 w 157"/>
                <a:gd name="T1" fmla="*/ 35 h 158"/>
                <a:gd name="T2" fmla="*/ 105 w 157"/>
                <a:gd name="T3" fmla="*/ 0 h 158"/>
                <a:gd name="T4" fmla="*/ 0 w 157"/>
                <a:gd name="T5" fmla="*/ 123 h 158"/>
                <a:gd name="T6" fmla="*/ 17 w 157"/>
                <a:gd name="T7" fmla="*/ 158 h 158"/>
                <a:gd name="T8" fmla="*/ 157 w 157"/>
                <a:gd name="T9" fmla="*/ 35 h 158"/>
              </a:gdLst>
              <a:ahLst/>
              <a:cxnLst>
                <a:cxn ang="0">
                  <a:pos x="T0" y="T1"/>
                </a:cxn>
                <a:cxn ang="0">
                  <a:pos x="T2" y="T3"/>
                </a:cxn>
                <a:cxn ang="0">
                  <a:pos x="T4" y="T5"/>
                </a:cxn>
                <a:cxn ang="0">
                  <a:pos x="T6" y="T7"/>
                </a:cxn>
                <a:cxn ang="0">
                  <a:pos x="T8" y="T9"/>
                </a:cxn>
              </a:cxnLst>
              <a:rect l="0" t="0" r="r" b="b"/>
              <a:pathLst>
                <a:path w="157" h="158">
                  <a:moveTo>
                    <a:pt x="157" y="35"/>
                  </a:moveTo>
                  <a:lnTo>
                    <a:pt x="105" y="0"/>
                  </a:lnTo>
                  <a:lnTo>
                    <a:pt x="0" y="123"/>
                  </a:lnTo>
                  <a:lnTo>
                    <a:pt x="17" y="158"/>
                  </a:lnTo>
                  <a:lnTo>
                    <a:pt x="157"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31出品 118"/>
            <p:cNvSpPr>
              <a:spLocks/>
            </p:cNvSpPr>
            <p:nvPr>
              <p:custDataLst>
                <p:tags r:id="rId59"/>
              </p:custDataLst>
            </p:nvPr>
          </p:nvSpPr>
          <p:spPr bwMode="auto">
            <a:xfrm>
              <a:off x="9732121" y="4005505"/>
              <a:ext cx="1409608" cy="1929935"/>
            </a:xfrm>
            <a:custGeom>
              <a:avLst/>
              <a:gdLst>
                <a:gd name="T0" fmla="*/ 140 w 840"/>
                <a:gd name="T1" fmla="*/ 0 h 1105"/>
                <a:gd name="T2" fmla="*/ 840 w 840"/>
                <a:gd name="T3" fmla="*/ 719 h 1105"/>
                <a:gd name="T4" fmla="*/ 543 w 840"/>
                <a:gd name="T5" fmla="*/ 1105 h 1105"/>
                <a:gd name="T6" fmla="*/ 0 w 840"/>
                <a:gd name="T7" fmla="*/ 123 h 1105"/>
                <a:gd name="T8" fmla="*/ 140 w 840"/>
                <a:gd name="T9" fmla="*/ 0 h 1105"/>
              </a:gdLst>
              <a:ahLst/>
              <a:cxnLst>
                <a:cxn ang="0">
                  <a:pos x="T0" y="T1"/>
                </a:cxn>
                <a:cxn ang="0">
                  <a:pos x="T2" y="T3"/>
                </a:cxn>
                <a:cxn ang="0">
                  <a:pos x="T4" y="T5"/>
                </a:cxn>
                <a:cxn ang="0">
                  <a:pos x="T6" y="T7"/>
                </a:cxn>
                <a:cxn ang="0">
                  <a:pos x="T8" y="T9"/>
                </a:cxn>
              </a:cxnLst>
              <a:rect l="0" t="0" r="r" b="b"/>
              <a:pathLst>
                <a:path w="840" h="1105">
                  <a:moveTo>
                    <a:pt x="140" y="0"/>
                  </a:moveTo>
                  <a:lnTo>
                    <a:pt x="840" y="719"/>
                  </a:lnTo>
                  <a:lnTo>
                    <a:pt x="543" y="1105"/>
                  </a:lnTo>
                  <a:lnTo>
                    <a:pt x="0" y="123"/>
                  </a:lnTo>
                  <a:lnTo>
                    <a:pt x="14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31出品 119"/>
            <p:cNvSpPr>
              <a:spLocks/>
            </p:cNvSpPr>
            <p:nvPr>
              <p:custDataLst>
                <p:tags r:id="rId60"/>
              </p:custDataLst>
            </p:nvPr>
          </p:nvSpPr>
          <p:spPr bwMode="auto">
            <a:xfrm>
              <a:off x="9379717" y="2260705"/>
              <a:ext cx="352403" cy="3667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2"/>
                    <a:pt x="5" y="12"/>
                    <a:pt x="3" y="11"/>
                  </a:cubicBezTo>
                  <a:cubicBezTo>
                    <a:pt x="0" y="9"/>
                    <a:pt x="0" y="6"/>
                    <a:pt x="1" y="3"/>
                  </a:cubicBezTo>
                  <a:cubicBezTo>
                    <a:pt x="3" y="1"/>
                    <a:pt x="6" y="0"/>
                    <a:pt x="9" y="2"/>
                  </a:cubicBezTo>
                  <a:cubicBezTo>
                    <a:pt x="11" y="3"/>
                    <a:pt x="12" y="7"/>
                    <a:pt x="10" y="9"/>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31207出品 120"/>
            <p:cNvSpPr>
              <a:spLocks/>
            </p:cNvSpPr>
            <p:nvPr>
              <p:custDataLst>
                <p:tags r:id="rId61"/>
              </p:custDataLst>
            </p:nvPr>
          </p:nvSpPr>
          <p:spPr bwMode="auto">
            <a:xfrm>
              <a:off x="9379717" y="2260705"/>
              <a:ext cx="352403" cy="3667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1"/>
                    <a:pt x="5" y="12"/>
                    <a:pt x="3" y="11"/>
                  </a:cubicBezTo>
                  <a:cubicBezTo>
                    <a:pt x="1" y="9"/>
                    <a:pt x="0" y="6"/>
                    <a:pt x="1" y="3"/>
                  </a:cubicBezTo>
                  <a:cubicBezTo>
                    <a:pt x="3" y="1"/>
                    <a:pt x="6" y="0"/>
                    <a:pt x="9" y="2"/>
                  </a:cubicBezTo>
                  <a:cubicBezTo>
                    <a:pt x="11" y="3"/>
                    <a:pt x="12" y="7"/>
                    <a:pt x="10" y="9"/>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31221"/>
            <p:cNvSpPr>
              <a:spLocks/>
            </p:cNvSpPr>
            <p:nvPr>
              <p:custDataLst>
                <p:tags r:id="rId62"/>
              </p:custDataLst>
            </p:nvPr>
          </p:nvSpPr>
          <p:spPr bwMode="auto">
            <a:xfrm>
              <a:off x="9379717" y="2290395"/>
              <a:ext cx="323875" cy="337084"/>
            </a:xfrm>
            <a:custGeom>
              <a:avLst/>
              <a:gdLst>
                <a:gd name="T0" fmla="*/ 10 w 11"/>
                <a:gd name="T1" fmla="*/ 8 h 11"/>
                <a:gd name="T2" fmla="*/ 3 w 11"/>
                <a:gd name="T3" fmla="*/ 9 h 11"/>
                <a:gd name="T4" fmla="*/ 2 w 11"/>
                <a:gd name="T5" fmla="*/ 3 h 11"/>
                <a:gd name="T6" fmla="*/ 8 w 11"/>
                <a:gd name="T7" fmla="*/ 1 h 11"/>
                <a:gd name="T8" fmla="*/ 10 w 11"/>
                <a:gd name="T9" fmla="*/ 8 h 11"/>
              </a:gdLst>
              <a:ahLst/>
              <a:cxnLst>
                <a:cxn ang="0">
                  <a:pos x="T0" y="T1"/>
                </a:cxn>
                <a:cxn ang="0">
                  <a:pos x="T2" y="T3"/>
                </a:cxn>
                <a:cxn ang="0">
                  <a:pos x="T4" y="T5"/>
                </a:cxn>
                <a:cxn ang="0">
                  <a:pos x="T6" y="T7"/>
                </a:cxn>
                <a:cxn ang="0">
                  <a:pos x="T8" y="T9"/>
                </a:cxn>
              </a:cxnLst>
              <a:rect l="0" t="0" r="r" b="b"/>
              <a:pathLst>
                <a:path w="11" h="11">
                  <a:moveTo>
                    <a:pt x="10" y="8"/>
                  </a:moveTo>
                  <a:cubicBezTo>
                    <a:pt x="8" y="10"/>
                    <a:pt x="5" y="11"/>
                    <a:pt x="3" y="9"/>
                  </a:cubicBezTo>
                  <a:cubicBezTo>
                    <a:pt x="1" y="8"/>
                    <a:pt x="0" y="5"/>
                    <a:pt x="2" y="3"/>
                  </a:cubicBezTo>
                  <a:cubicBezTo>
                    <a:pt x="3" y="0"/>
                    <a:pt x="6" y="0"/>
                    <a:pt x="8" y="1"/>
                  </a:cubicBezTo>
                  <a:cubicBezTo>
                    <a:pt x="11" y="3"/>
                    <a:pt x="11" y="6"/>
                    <a:pt x="10" y="8"/>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312品 122"/>
            <p:cNvSpPr>
              <a:spLocks/>
            </p:cNvSpPr>
            <p:nvPr>
              <p:custDataLst>
                <p:tags r:id="rId63"/>
              </p:custDataLst>
            </p:nvPr>
          </p:nvSpPr>
          <p:spPr bwMode="auto">
            <a:xfrm>
              <a:off x="9409925" y="2321832"/>
              <a:ext cx="263463" cy="274208"/>
            </a:xfrm>
            <a:custGeom>
              <a:avLst/>
              <a:gdLst>
                <a:gd name="T0" fmla="*/ 8 w 9"/>
                <a:gd name="T1" fmla="*/ 6 h 9"/>
                <a:gd name="T2" fmla="*/ 3 w 9"/>
                <a:gd name="T3" fmla="*/ 8 h 9"/>
                <a:gd name="T4" fmla="*/ 2 w 9"/>
                <a:gd name="T5" fmla="*/ 2 h 9"/>
                <a:gd name="T6" fmla="*/ 7 w 9"/>
                <a:gd name="T7" fmla="*/ 1 h 9"/>
                <a:gd name="T8" fmla="*/ 8 w 9"/>
                <a:gd name="T9" fmla="*/ 6 h 9"/>
              </a:gdLst>
              <a:ahLst/>
              <a:cxnLst>
                <a:cxn ang="0">
                  <a:pos x="T0" y="T1"/>
                </a:cxn>
                <a:cxn ang="0">
                  <a:pos x="T2" y="T3"/>
                </a:cxn>
                <a:cxn ang="0">
                  <a:pos x="T4" y="T5"/>
                </a:cxn>
                <a:cxn ang="0">
                  <a:pos x="T6" y="T7"/>
                </a:cxn>
                <a:cxn ang="0">
                  <a:pos x="T8" y="T9"/>
                </a:cxn>
              </a:cxnLst>
              <a:rect l="0" t="0" r="r" b="b"/>
              <a:pathLst>
                <a:path w="9" h="9">
                  <a:moveTo>
                    <a:pt x="8" y="6"/>
                  </a:moveTo>
                  <a:cubicBezTo>
                    <a:pt x="7" y="8"/>
                    <a:pt x="5" y="9"/>
                    <a:pt x="3" y="8"/>
                  </a:cubicBezTo>
                  <a:cubicBezTo>
                    <a:pt x="1" y="6"/>
                    <a:pt x="0" y="4"/>
                    <a:pt x="2" y="2"/>
                  </a:cubicBezTo>
                  <a:cubicBezTo>
                    <a:pt x="3" y="0"/>
                    <a:pt x="5" y="0"/>
                    <a:pt x="7" y="1"/>
                  </a:cubicBezTo>
                  <a:cubicBezTo>
                    <a:pt x="9" y="2"/>
                    <a:pt x="9" y="5"/>
                    <a:pt x="8" y="6"/>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P131出品 123"/>
            <p:cNvSpPr>
              <a:spLocks/>
            </p:cNvSpPr>
            <p:nvPr>
              <p:custDataLst>
                <p:tags r:id="rId64"/>
              </p:custDataLst>
            </p:nvPr>
          </p:nvSpPr>
          <p:spPr bwMode="auto">
            <a:xfrm>
              <a:off x="9438453" y="2351524"/>
              <a:ext cx="206407" cy="214827"/>
            </a:xfrm>
            <a:custGeom>
              <a:avLst/>
              <a:gdLst>
                <a:gd name="T0" fmla="*/ 6 w 7"/>
                <a:gd name="T1" fmla="*/ 5 h 7"/>
                <a:gd name="T2" fmla="*/ 2 w 7"/>
                <a:gd name="T3" fmla="*/ 6 h 7"/>
                <a:gd name="T4" fmla="*/ 1 w 7"/>
                <a:gd name="T5" fmla="*/ 2 h 7"/>
                <a:gd name="T6" fmla="*/ 5 w 7"/>
                <a:gd name="T7" fmla="*/ 1 h 7"/>
                <a:gd name="T8" fmla="*/ 6 w 7"/>
                <a:gd name="T9" fmla="*/ 5 h 7"/>
              </a:gdLst>
              <a:ahLst/>
              <a:cxnLst>
                <a:cxn ang="0">
                  <a:pos x="T0" y="T1"/>
                </a:cxn>
                <a:cxn ang="0">
                  <a:pos x="T2" y="T3"/>
                </a:cxn>
                <a:cxn ang="0">
                  <a:pos x="T4" y="T5"/>
                </a:cxn>
                <a:cxn ang="0">
                  <a:pos x="T6" y="T7"/>
                </a:cxn>
                <a:cxn ang="0">
                  <a:pos x="T8" y="T9"/>
                </a:cxn>
              </a:cxnLst>
              <a:rect l="0" t="0" r="r" b="b"/>
              <a:pathLst>
                <a:path w="7" h="7">
                  <a:moveTo>
                    <a:pt x="6" y="5"/>
                  </a:moveTo>
                  <a:cubicBezTo>
                    <a:pt x="6" y="6"/>
                    <a:pt x="4" y="7"/>
                    <a:pt x="2" y="6"/>
                  </a:cubicBezTo>
                  <a:cubicBezTo>
                    <a:pt x="1" y="5"/>
                    <a:pt x="0" y="3"/>
                    <a:pt x="1" y="2"/>
                  </a:cubicBezTo>
                  <a:cubicBezTo>
                    <a:pt x="2" y="0"/>
                    <a:pt x="4" y="0"/>
                    <a:pt x="5" y="1"/>
                  </a:cubicBezTo>
                  <a:cubicBezTo>
                    <a:pt x="7" y="2"/>
                    <a:pt x="7" y="3"/>
                    <a:pt x="6" y="5"/>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3品 124"/>
            <p:cNvSpPr>
              <a:spLocks noEditPoints="1"/>
            </p:cNvSpPr>
            <p:nvPr>
              <p:custDataLst>
                <p:tags r:id="rId65"/>
              </p:custDataLst>
            </p:nvPr>
          </p:nvSpPr>
          <p:spPr bwMode="auto">
            <a:xfrm>
              <a:off x="9497187" y="2382962"/>
              <a:ext cx="117467" cy="151951"/>
            </a:xfrm>
            <a:custGeom>
              <a:avLst/>
              <a:gdLst>
                <a:gd name="T0" fmla="*/ 0 w 4"/>
                <a:gd name="T1" fmla="*/ 4 h 5"/>
                <a:gd name="T2" fmla="*/ 0 w 4"/>
                <a:gd name="T3" fmla="*/ 4 h 5"/>
                <a:gd name="T4" fmla="*/ 0 w 4"/>
                <a:gd name="T5" fmla="*/ 3 h 5"/>
                <a:gd name="T6" fmla="*/ 0 w 4"/>
                <a:gd name="T7" fmla="*/ 2 h 5"/>
                <a:gd name="T8" fmla="*/ 0 w 4"/>
                <a:gd name="T9" fmla="*/ 2 h 5"/>
                <a:gd name="T10" fmla="*/ 1 w 4"/>
                <a:gd name="T11" fmla="*/ 2 h 5"/>
                <a:gd name="T12" fmla="*/ 1 w 4"/>
                <a:gd name="T13" fmla="*/ 3 h 5"/>
                <a:gd name="T14" fmla="*/ 1 w 4"/>
                <a:gd name="T15" fmla="*/ 3 h 5"/>
                <a:gd name="T16" fmla="*/ 1 w 4"/>
                <a:gd name="T17" fmla="*/ 2 h 5"/>
                <a:gd name="T18" fmla="*/ 1 w 4"/>
                <a:gd name="T19" fmla="*/ 1 h 5"/>
                <a:gd name="T20" fmla="*/ 1 w 4"/>
                <a:gd name="T21" fmla="*/ 1 h 5"/>
                <a:gd name="T22" fmla="*/ 1 w 4"/>
                <a:gd name="T23" fmla="*/ 1 h 5"/>
                <a:gd name="T24" fmla="*/ 2 w 4"/>
                <a:gd name="T25" fmla="*/ 0 h 5"/>
                <a:gd name="T26" fmla="*/ 3 w 4"/>
                <a:gd name="T27" fmla="*/ 0 h 5"/>
                <a:gd name="T28" fmla="*/ 3 w 4"/>
                <a:gd name="T29" fmla="*/ 0 h 5"/>
                <a:gd name="T30" fmla="*/ 3 w 4"/>
                <a:gd name="T31" fmla="*/ 0 h 5"/>
                <a:gd name="T32" fmla="*/ 3 w 4"/>
                <a:gd name="T33" fmla="*/ 1 h 5"/>
                <a:gd name="T34" fmla="*/ 4 w 4"/>
                <a:gd name="T35" fmla="*/ 1 h 5"/>
                <a:gd name="T36" fmla="*/ 3 w 4"/>
                <a:gd name="T37" fmla="*/ 2 h 5"/>
                <a:gd name="T38" fmla="*/ 3 w 4"/>
                <a:gd name="T39" fmla="*/ 2 h 5"/>
                <a:gd name="T40" fmla="*/ 3 w 4"/>
                <a:gd name="T41" fmla="*/ 2 h 5"/>
                <a:gd name="T42" fmla="*/ 3 w 4"/>
                <a:gd name="T43" fmla="*/ 2 h 5"/>
                <a:gd name="T44" fmla="*/ 3 w 4"/>
                <a:gd name="T45" fmla="*/ 1 h 5"/>
                <a:gd name="T46" fmla="*/ 2 w 4"/>
                <a:gd name="T47" fmla="*/ 2 h 5"/>
                <a:gd name="T48" fmla="*/ 3 w 4"/>
                <a:gd name="T49" fmla="*/ 3 h 5"/>
                <a:gd name="T50" fmla="*/ 3 w 4"/>
                <a:gd name="T51" fmla="*/ 4 h 5"/>
                <a:gd name="T52" fmla="*/ 1 w 4"/>
                <a:gd name="T53" fmla="*/ 4 h 5"/>
                <a:gd name="T54" fmla="*/ 1 w 4"/>
                <a:gd name="T55" fmla="*/ 5 h 5"/>
                <a:gd name="T56" fmla="*/ 0 w 4"/>
                <a:gd name="T57" fmla="*/ 4 h 5"/>
                <a:gd name="T58" fmla="*/ 2 w 4"/>
                <a:gd name="T59" fmla="*/ 1 h 5"/>
                <a:gd name="T60" fmla="*/ 2 w 4"/>
                <a:gd name="T61" fmla="*/ 1 h 5"/>
                <a:gd name="T62" fmla="*/ 2 w 4"/>
                <a:gd name="T63" fmla="*/ 2 h 5"/>
                <a:gd name="T64" fmla="*/ 2 w 4"/>
                <a:gd name="T65" fmla="*/ 1 h 5"/>
                <a:gd name="T66" fmla="*/ 1 w 4"/>
                <a:gd name="T67" fmla="*/ 4 h 5"/>
                <a:gd name="T68" fmla="*/ 2 w 4"/>
                <a:gd name="T69" fmla="*/ 4 h 5"/>
                <a:gd name="T70" fmla="*/ 2 w 4"/>
                <a:gd name="T71" fmla="*/ 3 h 5"/>
                <a:gd name="T72" fmla="*/ 2 w 4"/>
                <a:gd name="T73" fmla="*/ 3 h 5"/>
                <a:gd name="T74" fmla="*/ 2 w 4"/>
                <a:gd name="T75" fmla="*/ 3 h 5"/>
                <a:gd name="T76" fmla="*/ 1 w 4"/>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 h="5">
                  <a:moveTo>
                    <a:pt x="0" y="4"/>
                  </a:moveTo>
                  <a:cubicBezTo>
                    <a:pt x="0" y="4"/>
                    <a:pt x="0" y="4"/>
                    <a:pt x="0" y="4"/>
                  </a:cubicBezTo>
                  <a:cubicBezTo>
                    <a:pt x="0" y="4"/>
                    <a:pt x="0" y="3"/>
                    <a:pt x="0" y="3"/>
                  </a:cubicBezTo>
                  <a:cubicBezTo>
                    <a:pt x="0" y="3"/>
                    <a:pt x="0" y="2"/>
                    <a:pt x="0" y="2"/>
                  </a:cubicBezTo>
                  <a:cubicBezTo>
                    <a:pt x="0" y="2"/>
                    <a:pt x="0" y="2"/>
                    <a:pt x="0" y="2"/>
                  </a:cubicBezTo>
                  <a:cubicBezTo>
                    <a:pt x="1" y="2"/>
                    <a:pt x="1" y="2"/>
                    <a:pt x="1" y="2"/>
                  </a:cubicBezTo>
                  <a:cubicBezTo>
                    <a:pt x="1" y="3"/>
                    <a:pt x="1" y="3"/>
                    <a:pt x="1" y="3"/>
                  </a:cubicBezTo>
                  <a:cubicBezTo>
                    <a:pt x="1" y="3"/>
                    <a:pt x="1" y="3"/>
                    <a:pt x="1"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3" y="0"/>
                  </a:cubicBezTo>
                  <a:cubicBezTo>
                    <a:pt x="3" y="0"/>
                    <a:pt x="3" y="0"/>
                    <a:pt x="3" y="0"/>
                  </a:cubicBezTo>
                  <a:cubicBezTo>
                    <a:pt x="3" y="0"/>
                    <a:pt x="3" y="0"/>
                    <a:pt x="3" y="0"/>
                  </a:cubicBezTo>
                  <a:cubicBezTo>
                    <a:pt x="3" y="1"/>
                    <a:pt x="3" y="1"/>
                    <a:pt x="3" y="1"/>
                  </a:cubicBezTo>
                  <a:cubicBezTo>
                    <a:pt x="3" y="1"/>
                    <a:pt x="4" y="1"/>
                    <a:pt x="4" y="1"/>
                  </a:cubicBezTo>
                  <a:cubicBezTo>
                    <a:pt x="4" y="2"/>
                    <a:pt x="4" y="2"/>
                    <a:pt x="3" y="2"/>
                  </a:cubicBezTo>
                  <a:cubicBezTo>
                    <a:pt x="3" y="2"/>
                    <a:pt x="3" y="2"/>
                    <a:pt x="3" y="2"/>
                  </a:cubicBezTo>
                  <a:cubicBezTo>
                    <a:pt x="3" y="2"/>
                    <a:pt x="3" y="2"/>
                    <a:pt x="3" y="2"/>
                  </a:cubicBezTo>
                  <a:cubicBezTo>
                    <a:pt x="3" y="2"/>
                    <a:pt x="3" y="2"/>
                    <a:pt x="3" y="2"/>
                  </a:cubicBezTo>
                  <a:cubicBezTo>
                    <a:pt x="3" y="2"/>
                    <a:pt x="3" y="2"/>
                    <a:pt x="3" y="1"/>
                  </a:cubicBezTo>
                  <a:cubicBezTo>
                    <a:pt x="2" y="2"/>
                    <a:pt x="2" y="2"/>
                    <a:pt x="2" y="2"/>
                  </a:cubicBezTo>
                  <a:cubicBezTo>
                    <a:pt x="3" y="3"/>
                    <a:pt x="3" y="3"/>
                    <a:pt x="3" y="3"/>
                  </a:cubicBezTo>
                  <a:cubicBezTo>
                    <a:pt x="3" y="3"/>
                    <a:pt x="3" y="4"/>
                    <a:pt x="3" y="4"/>
                  </a:cubicBezTo>
                  <a:cubicBezTo>
                    <a:pt x="2" y="4"/>
                    <a:pt x="2" y="5"/>
                    <a:pt x="1" y="4"/>
                  </a:cubicBezTo>
                  <a:cubicBezTo>
                    <a:pt x="1" y="5"/>
                    <a:pt x="1" y="5"/>
                    <a:pt x="1" y="5"/>
                  </a:cubicBezTo>
                  <a:lnTo>
                    <a:pt x="0" y="4"/>
                  </a:lnTo>
                  <a:close/>
                  <a:moveTo>
                    <a:pt x="2" y="1"/>
                  </a:moveTo>
                  <a:cubicBezTo>
                    <a:pt x="2" y="1"/>
                    <a:pt x="2" y="1"/>
                    <a:pt x="2" y="1"/>
                  </a:cubicBezTo>
                  <a:cubicBezTo>
                    <a:pt x="2" y="1"/>
                    <a:pt x="2" y="1"/>
                    <a:pt x="2" y="2"/>
                  </a:cubicBezTo>
                  <a:lnTo>
                    <a:pt x="2" y="1"/>
                  </a:lnTo>
                  <a:close/>
                  <a:moveTo>
                    <a:pt x="1" y="4"/>
                  </a:moveTo>
                  <a:cubicBezTo>
                    <a:pt x="1" y="4"/>
                    <a:pt x="2" y="4"/>
                    <a:pt x="2" y="4"/>
                  </a:cubicBezTo>
                  <a:cubicBezTo>
                    <a:pt x="2" y="4"/>
                    <a:pt x="2" y="4"/>
                    <a:pt x="2" y="3"/>
                  </a:cubicBezTo>
                  <a:cubicBezTo>
                    <a:pt x="2" y="3"/>
                    <a:pt x="2" y="3"/>
                    <a:pt x="2" y="3"/>
                  </a:cubicBezTo>
                  <a:cubicBezTo>
                    <a:pt x="2" y="3"/>
                    <a:pt x="2" y="3"/>
                    <a:pt x="2" y="3"/>
                  </a:cubicBezTo>
                  <a:lnTo>
                    <a:pt x="1"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13品 125"/>
            <p:cNvSpPr>
              <a:spLocks/>
            </p:cNvSpPr>
            <p:nvPr>
              <p:custDataLst>
                <p:tags r:id="rId66"/>
              </p:custDataLst>
            </p:nvPr>
          </p:nvSpPr>
          <p:spPr bwMode="auto">
            <a:xfrm>
              <a:off x="7913056" y="2688609"/>
              <a:ext cx="380929" cy="366775"/>
            </a:xfrm>
            <a:custGeom>
              <a:avLst/>
              <a:gdLst>
                <a:gd name="T0" fmla="*/ 11 w 13"/>
                <a:gd name="T1" fmla="*/ 4 h 12"/>
                <a:gd name="T2" fmla="*/ 9 w 13"/>
                <a:gd name="T3" fmla="*/ 11 h 12"/>
                <a:gd name="T4" fmla="*/ 2 w 13"/>
                <a:gd name="T5" fmla="*/ 8 h 12"/>
                <a:gd name="T6" fmla="*/ 4 w 13"/>
                <a:gd name="T7" fmla="*/ 1 h 12"/>
                <a:gd name="T8" fmla="*/ 11 w 13"/>
                <a:gd name="T9" fmla="*/ 4 h 12"/>
              </a:gdLst>
              <a:ahLst/>
              <a:cxnLst>
                <a:cxn ang="0">
                  <a:pos x="T0" y="T1"/>
                </a:cxn>
                <a:cxn ang="0">
                  <a:pos x="T2" y="T3"/>
                </a:cxn>
                <a:cxn ang="0">
                  <a:pos x="T4" y="T5"/>
                </a:cxn>
                <a:cxn ang="0">
                  <a:pos x="T6" y="T7"/>
                </a:cxn>
                <a:cxn ang="0">
                  <a:pos x="T8" y="T9"/>
                </a:cxn>
              </a:cxnLst>
              <a:rect l="0" t="0" r="r" b="b"/>
              <a:pathLst>
                <a:path w="13" h="12">
                  <a:moveTo>
                    <a:pt x="11" y="4"/>
                  </a:moveTo>
                  <a:cubicBezTo>
                    <a:pt x="13" y="6"/>
                    <a:pt x="11" y="10"/>
                    <a:pt x="9" y="11"/>
                  </a:cubicBezTo>
                  <a:cubicBezTo>
                    <a:pt x="6" y="12"/>
                    <a:pt x="3" y="11"/>
                    <a:pt x="2" y="8"/>
                  </a:cubicBezTo>
                  <a:cubicBezTo>
                    <a:pt x="0" y="5"/>
                    <a:pt x="2" y="2"/>
                    <a:pt x="4" y="1"/>
                  </a:cubicBezTo>
                  <a:cubicBezTo>
                    <a:pt x="7" y="0"/>
                    <a:pt x="10" y="1"/>
                    <a:pt x="11"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6" name="123品 126"/>
            <p:cNvSpPr>
              <a:spLocks/>
            </p:cNvSpPr>
            <p:nvPr>
              <p:custDataLst>
                <p:tags r:id="rId67"/>
              </p:custDataLst>
            </p:nvPr>
          </p:nvSpPr>
          <p:spPr bwMode="auto">
            <a:xfrm>
              <a:off x="7941581" y="2688609"/>
              <a:ext cx="323875" cy="366775"/>
            </a:xfrm>
            <a:custGeom>
              <a:avLst/>
              <a:gdLst>
                <a:gd name="T0" fmla="*/ 10 w 11"/>
                <a:gd name="T1" fmla="*/ 4 h 12"/>
                <a:gd name="T2" fmla="*/ 8 w 11"/>
                <a:gd name="T3" fmla="*/ 11 h 12"/>
                <a:gd name="T4" fmla="*/ 1 w 11"/>
                <a:gd name="T5" fmla="*/ 8 h 12"/>
                <a:gd name="T6" fmla="*/ 3 w 11"/>
                <a:gd name="T7" fmla="*/ 1 h 12"/>
                <a:gd name="T8" fmla="*/ 10 w 11"/>
                <a:gd name="T9" fmla="*/ 4 h 12"/>
              </a:gdLst>
              <a:ahLst/>
              <a:cxnLst>
                <a:cxn ang="0">
                  <a:pos x="T0" y="T1"/>
                </a:cxn>
                <a:cxn ang="0">
                  <a:pos x="T2" y="T3"/>
                </a:cxn>
                <a:cxn ang="0">
                  <a:pos x="T4" y="T5"/>
                </a:cxn>
                <a:cxn ang="0">
                  <a:pos x="T6" y="T7"/>
                </a:cxn>
                <a:cxn ang="0">
                  <a:pos x="T8" y="T9"/>
                </a:cxn>
              </a:cxnLst>
              <a:rect l="0" t="0" r="r" b="b"/>
              <a:pathLst>
                <a:path w="11" h="12">
                  <a:moveTo>
                    <a:pt x="10" y="4"/>
                  </a:moveTo>
                  <a:cubicBezTo>
                    <a:pt x="11" y="6"/>
                    <a:pt x="10" y="9"/>
                    <a:pt x="8" y="11"/>
                  </a:cubicBezTo>
                  <a:cubicBezTo>
                    <a:pt x="5" y="12"/>
                    <a:pt x="2" y="11"/>
                    <a:pt x="1" y="8"/>
                  </a:cubicBezTo>
                  <a:cubicBezTo>
                    <a:pt x="0" y="5"/>
                    <a:pt x="1" y="2"/>
                    <a:pt x="3" y="1"/>
                  </a:cubicBezTo>
                  <a:cubicBezTo>
                    <a:pt x="6" y="0"/>
                    <a:pt x="9" y="1"/>
                    <a:pt x="10" y="4"/>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7" name="312品 127"/>
            <p:cNvSpPr>
              <a:spLocks/>
            </p:cNvSpPr>
            <p:nvPr>
              <p:custDataLst>
                <p:tags r:id="rId68"/>
              </p:custDataLst>
            </p:nvPr>
          </p:nvSpPr>
          <p:spPr bwMode="auto">
            <a:xfrm>
              <a:off x="7941581" y="2688607"/>
              <a:ext cx="323875" cy="337084"/>
            </a:xfrm>
            <a:custGeom>
              <a:avLst/>
              <a:gdLst>
                <a:gd name="T0" fmla="*/ 10 w 11"/>
                <a:gd name="T1" fmla="*/ 4 h 11"/>
                <a:gd name="T2" fmla="*/ 7 w 11"/>
                <a:gd name="T3" fmla="*/ 10 h 11"/>
                <a:gd name="T4" fmla="*/ 1 w 11"/>
                <a:gd name="T5" fmla="*/ 8 h 11"/>
                <a:gd name="T6" fmla="*/ 4 w 11"/>
                <a:gd name="T7" fmla="*/ 1 h 11"/>
                <a:gd name="T8" fmla="*/ 10 w 11"/>
                <a:gd name="T9" fmla="*/ 4 h 11"/>
              </a:gdLst>
              <a:ahLst/>
              <a:cxnLst>
                <a:cxn ang="0">
                  <a:pos x="T0" y="T1"/>
                </a:cxn>
                <a:cxn ang="0">
                  <a:pos x="T2" y="T3"/>
                </a:cxn>
                <a:cxn ang="0">
                  <a:pos x="T4" y="T5"/>
                </a:cxn>
                <a:cxn ang="0">
                  <a:pos x="T6" y="T7"/>
                </a:cxn>
                <a:cxn ang="0">
                  <a:pos x="T8" y="T9"/>
                </a:cxn>
              </a:cxnLst>
              <a:rect l="0" t="0" r="r" b="b"/>
              <a:pathLst>
                <a:path w="11" h="11">
                  <a:moveTo>
                    <a:pt x="10" y="4"/>
                  </a:moveTo>
                  <a:cubicBezTo>
                    <a:pt x="11" y="6"/>
                    <a:pt x="10" y="9"/>
                    <a:pt x="7" y="10"/>
                  </a:cubicBezTo>
                  <a:cubicBezTo>
                    <a:pt x="5" y="11"/>
                    <a:pt x="2" y="10"/>
                    <a:pt x="1" y="8"/>
                  </a:cubicBezTo>
                  <a:cubicBezTo>
                    <a:pt x="0" y="5"/>
                    <a:pt x="1" y="3"/>
                    <a:pt x="4" y="1"/>
                  </a:cubicBezTo>
                  <a:cubicBezTo>
                    <a:pt x="6" y="0"/>
                    <a:pt x="9" y="2"/>
                    <a:pt x="10"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8" name="312128"/>
            <p:cNvSpPr>
              <a:spLocks/>
            </p:cNvSpPr>
            <p:nvPr>
              <p:custDataLst>
                <p:tags r:id="rId69"/>
              </p:custDataLst>
            </p:nvPr>
          </p:nvSpPr>
          <p:spPr bwMode="auto">
            <a:xfrm>
              <a:off x="7971789" y="2720045"/>
              <a:ext cx="263463" cy="274208"/>
            </a:xfrm>
            <a:custGeom>
              <a:avLst/>
              <a:gdLst>
                <a:gd name="T0" fmla="*/ 8 w 9"/>
                <a:gd name="T1" fmla="*/ 3 h 9"/>
                <a:gd name="T2" fmla="*/ 6 w 9"/>
                <a:gd name="T3" fmla="*/ 8 h 9"/>
                <a:gd name="T4" fmla="*/ 1 w 9"/>
                <a:gd name="T5" fmla="*/ 6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8"/>
                    <a:pt x="6" y="8"/>
                  </a:cubicBezTo>
                  <a:cubicBezTo>
                    <a:pt x="4" y="9"/>
                    <a:pt x="2" y="8"/>
                    <a:pt x="1" y="6"/>
                  </a:cubicBezTo>
                  <a:cubicBezTo>
                    <a:pt x="0" y="5"/>
                    <a:pt x="1" y="2"/>
                    <a:pt x="3" y="1"/>
                  </a:cubicBezTo>
                  <a:cubicBezTo>
                    <a:pt x="5" y="0"/>
                    <a:pt x="7" y="1"/>
                    <a:pt x="8" y="3"/>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9" name="PA_淘312出品 129"/>
            <p:cNvSpPr>
              <a:spLocks/>
            </p:cNvSpPr>
            <p:nvPr>
              <p:custDataLst>
                <p:tags r:id="rId70"/>
              </p:custDataLst>
            </p:nvPr>
          </p:nvSpPr>
          <p:spPr bwMode="auto">
            <a:xfrm>
              <a:off x="8000317" y="2749738"/>
              <a:ext cx="206407" cy="244517"/>
            </a:xfrm>
            <a:custGeom>
              <a:avLst/>
              <a:gdLst>
                <a:gd name="T0" fmla="*/ 6 w 7"/>
                <a:gd name="T1" fmla="*/ 3 h 8"/>
                <a:gd name="T2" fmla="*/ 5 w 7"/>
                <a:gd name="T3" fmla="*/ 7 h 8"/>
                <a:gd name="T4" fmla="*/ 1 w 7"/>
                <a:gd name="T5" fmla="*/ 5 h 8"/>
                <a:gd name="T6" fmla="*/ 2 w 7"/>
                <a:gd name="T7" fmla="*/ 1 h 8"/>
                <a:gd name="T8" fmla="*/ 6 w 7"/>
                <a:gd name="T9" fmla="*/ 3 h 8"/>
              </a:gdLst>
              <a:ahLst/>
              <a:cxnLst>
                <a:cxn ang="0">
                  <a:pos x="T0" y="T1"/>
                </a:cxn>
                <a:cxn ang="0">
                  <a:pos x="T2" y="T3"/>
                </a:cxn>
                <a:cxn ang="0">
                  <a:pos x="T4" y="T5"/>
                </a:cxn>
                <a:cxn ang="0">
                  <a:pos x="T6" y="T7"/>
                </a:cxn>
                <a:cxn ang="0">
                  <a:pos x="T8" y="T9"/>
                </a:cxn>
              </a:cxnLst>
              <a:rect l="0" t="0" r="r" b="b"/>
              <a:pathLst>
                <a:path w="7" h="8">
                  <a:moveTo>
                    <a:pt x="6" y="3"/>
                  </a:moveTo>
                  <a:cubicBezTo>
                    <a:pt x="7" y="4"/>
                    <a:pt x="6" y="6"/>
                    <a:pt x="5" y="7"/>
                  </a:cubicBezTo>
                  <a:cubicBezTo>
                    <a:pt x="3" y="8"/>
                    <a:pt x="1" y="7"/>
                    <a:pt x="1" y="5"/>
                  </a:cubicBezTo>
                  <a:cubicBezTo>
                    <a:pt x="0" y="4"/>
                    <a:pt x="1" y="2"/>
                    <a:pt x="2" y="1"/>
                  </a:cubicBezTo>
                  <a:cubicBezTo>
                    <a:pt x="4" y="0"/>
                    <a:pt x="6" y="1"/>
                    <a:pt x="6" y="3"/>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0" name="PA_13130"/>
            <p:cNvSpPr>
              <a:spLocks noEditPoints="1"/>
            </p:cNvSpPr>
            <p:nvPr>
              <p:custDataLst>
                <p:tags r:id="rId71"/>
              </p:custDataLst>
            </p:nvPr>
          </p:nvSpPr>
          <p:spPr bwMode="auto">
            <a:xfrm>
              <a:off x="8030523" y="2781174"/>
              <a:ext cx="145995" cy="151951"/>
            </a:xfrm>
            <a:custGeom>
              <a:avLst/>
              <a:gdLst>
                <a:gd name="T0" fmla="*/ 3 w 5"/>
                <a:gd name="T1" fmla="*/ 5 h 5"/>
                <a:gd name="T2" fmla="*/ 3 w 5"/>
                <a:gd name="T3" fmla="*/ 5 h 5"/>
                <a:gd name="T4" fmla="*/ 2 w 5"/>
                <a:gd name="T5" fmla="*/ 5 h 5"/>
                <a:gd name="T6" fmla="*/ 1 w 5"/>
                <a:gd name="T7" fmla="*/ 4 h 5"/>
                <a:gd name="T8" fmla="*/ 1 w 5"/>
                <a:gd name="T9" fmla="*/ 4 h 5"/>
                <a:gd name="T10" fmla="*/ 2 w 5"/>
                <a:gd name="T11" fmla="*/ 4 h 5"/>
                <a:gd name="T12" fmla="*/ 2 w 5"/>
                <a:gd name="T13" fmla="*/ 4 h 5"/>
                <a:gd name="T14" fmla="*/ 3 w 5"/>
                <a:gd name="T15" fmla="*/ 4 h 5"/>
                <a:gd name="T16" fmla="*/ 2 w 5"/>
                <a:gd name="T17" fmla="*/ 3 h 5"/>
                <a:gd name="T18" fmla="*/ 1 w 5"/>
                <a:gd name="T19" fmla="*/ 3 h 5"/>
                <a:gd name="T20" fmla="*/ 1 w 5"/>
                <a:gd name="T21" fmla="*/ 3 h 5"/>
                <a:gd name="T22" fmla="*/ 1 w 5"/>
                <a:gd name="T23" fmla="*/ 3 h 5"/>
                <a:gd name="T24" fmla="*/ 1 w 5"/>
                <a:gd name="T25" fmla="*/ 2 h 5"/>
                <a:gd name="T26" fmla="*/ 1 w 5"/>
                <a:gd name="T27" fmla="*/ 1 h 5"/>
                <a:gd name="T28" fmla="*/ 1 w 5"/>
                <a:gd name="T29" fmla="*/ 1 h 5"/>
                <a:gd name="T30" fmla="*/ 2 w 5"/>
                <a:gd name="T31" fmla="*/ 0 h 5"/>
                <a:gd name="T32" fmla="*/ 2 w 5"/>
                <a:gd name="T33" fmla="*/ 1 h 5"/>
                <a:gd name="T34" fmla="*/ 3 w 5"/>
                <a:gd name="T35" fmla="*/ 1 h 5"/>
                <a:gd name="T36" fmla="*/ 3 w 5"/>
                <a:gd name="T37" fmla="*/ 2 h 5"/>
                <a:gd name="T38" fmla="*/ 4 w 5"/>
                <a:gd name="T39" fmla="*/ 2 h 5"/>
                <a:gd name="T40" fmla="*/ 3 w 5"/>
                <a:gd name="T41" fmla="*/ 2 h 5"/>
                <a:gd name="T42" fmla="*/ 3 w 5"/>
                <a:gd name="T43" fmla="*/ 2 h 5"/>
                <a:gd name="T44" fmla="*/ 2 w 5"/>
                <a:gd name="T45" fmla="*/ 2 h 5"/>
                <a:gd name="T46" fmla="*/ 3 w 5"/>
                <a:gd name="T47" fmla="*/ 2 h 5"/>
                <a:gd name="T48" fmla="*/ 4 w 5"/>
                <a:gd name="T49" fmla="*/ 3 h 5"/>
                <a:gd name="T50" fmla="*/ 4 w 5"/>
                <a:gd name="T51" fmla="*/ 3 h 5"/>
                <a:gd name="T52" fmla="*/ 4 w 5"/>
                <a:gd name="T53" fmla="*/ 5 h 5"/>
                <a:gd name="T54" fmla="*/ 4 w 5"/>
                <a:gd name="T55" fmla="*/ 5 h 5"/>
                <a:gd name="T56" fmla="*/ 3 w 5"/>
                <a:gd name="T57" fmla="*/ 5 h 5"/>
                <a:gd name="T58" fmla="*/ 2 w 5"/>
                <a:gd name="T59" fmla="*/ 2 h 5"/>
                <a:gd name="T60" fmla="*/ 1 w 5"/>
                <a:gd name="T61" fmla="*/ 2 h 5"/>
                <a:gd name="T62" fmla="*/ 2 w 5"/>
                <a:gd name="T63" fmla="*/ 3 h 5"/>
                <a:gd name="T64" fmla="*/ 2 w 5"/>
                <a:gd name="T65" fmla="*/ 2 h 5"/>
                <a:gd name="T66" fmla="*/ 3 w 5"/>
                <a:gd name="T67" fmla="*/ 4 h 5"/>
                <a:gd name="T68" fmla="*/ 4 w 5"/>
                <a:gd name="T69" fmla="*/ 4 h 5"/>
                <a:gd name="T70" fmla="*/ 4 w 5"/>
                <a:gd name="T71" fmla="*/ 3 h 5"/>
                <a:gd name="T72" fmla="*/ 3 w 5"/>
                <a:gd name="T73" fmla="*/ 3 h 5"/>
                <a:gd name="T74" fmla="*/ 3 w 5"/>
                <a:gd name="T75" fmla="*/ 3 h 5"/>
                <a:gd name="T76" fmla="*/ 3 w 5"/>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 h="5">
                  <a:moveTo>
                    <a:pt x="3" y="5"/>
                  </a:moveTo>
                  <a:cubicBezTo>
                    <a:pt x="3" y="5"/>
                    <a:pt x="3" y="5"/>
                    <a:pt x="3" y="5"/>
                  </a:cubicBezTo>
                  <a:cubicBezTo>
                    <a:pt x="3" y="5"/>
                    <a:pt x="2" y="5"/>
                    <a:pt x="2" y="5"/>
                  </a:cubicBezTo>
                  <a:cubicBezTo>
                    <a:pt x="2" y="5"/>
                    <a:pt x="2" y="5"/>
                    <a:pt x="1" y="4"/>
                  </a:cubicBezTo>
                  <a:cubicBezTo>
                    <a:pt x="1" y="4"/>
                    <a:pt x="1" y="4"/>
                    <a:pt x="1" y="4"/>
                  </a:cubicBezTo>
                  <a:cubicBezTo>
                    <a:pt x="2" y="4"/>
                    <a:pt x="2" y="4"/>
                    <a:pt x="2" y="4"/>
                  </a:cubicBezTo>
                  <a:cubicBezTo>
                    <a:pt x="2" y="4"/>
                    <a:pt x="2" y="4"/>
                    <a:pt x="2" y="4"/>
                  </a:cubicBezTo>
                  <a:cubicBezTo>
                    <a:pt x="2" y="4"/>
                    <a:pt x="2" y="4"/>
                    <a:pt x="3" y="4"/>
                  </a:cubicBezTo>
                  <a:cubicBezTo>
                    <a:pt x="2" y="3"/>
                    <a:pt x="2" y="3"/>
                    <a:pt x="2" y="3"/>
                  </a:cubicBezTo>
                  <a:cubicBezTo>
                    <a:pt x="2" y="3"/>
                    <a:pt x="2" y="3"/>
                    <a:pt x="1" y="3"/>
                  </a:cubicBezTo>
                  <a:cubicBezTo>
                    <a:pt x="1" y="3"/>
                    <a:pt x="1" y="3"/>
                    <a:pt x="1" y="3"/>
                  </a:cubicBezTo>
                  <a:cubicBezTo>
                    <a:pt x="1" y="3"/>
                    <a:pt x="1" y="3"/>
                    <a:pt x="1" y="3"/>
                  </a:cubicBezTo>
                  <a:cubicBezTo>
                    <a:pt x="1" y="2"/>
                    <a:pt x="0" y="2"/>
                    <a:pt x="1" y="2"/>
                  </a:cubicBezTo>
                  <a:cubicBezTo>
                    <a:pt x="1" y="1"/>
                    <a:pt x="1" y="1"/>
                    <a:pt x="1" y="1"/>
                  </a:cubicBezTo>
                  <a:cubicBezTo>
                    <a:pt x="1" y="1"/>
                    <a:pt x="1" y="1"/>
                    <a:pt x="1" y="1"/>
                  </a:cubicBezTo>
                  <a:cubicBezTo>
                    <a:pt x="2" y="0"/>
                    <a:pt x="2" y="0"/>
                    <a:pt x="2" y="0"/>
                  </a:cubicBezTo>
                  <a:cubicBezTo>
                    <a:pt x="2" y="1"/>
                    <a:pt x="2" y="1"/>
                    <a:pt x="2" y="1"/>
                  </a:cubicBezTo>
                  <a:cubicBezTo>
                    <a:pt x="2" y="1"/>
                    <a:pt x="3" y="1"/>
                    <a:pt x="3" y="1"/>
                  </a:cubicBezTo>
                  <a:cubicBezTo>
                    <a:pt x="3" y="1"/>
                    <a:pt x="3" y="1"/>
                    <a:pt x="3" y="2"/>
                  </a:cubicBezTo>
                  <a:cubicBezTo>
                    <a:pt x="4" y="2"/>
                    <a:pt x="4" y="2"/>
                    <a:pt x="4" y="2"/>
                  </a:cubicBezTo>
                  <a:cubicBezTo>
                    <a:pt x="3" y="2"/>
                    <a:pt x="3" y="2"/>
                    <a:pt x="3" y="2"/>
                  </a:cubicBezTo>
                  <a:cubicBezTo>
                    <a:pt x="3" y="2"/>
                    <a:pt x="3" y="2"/>
                    <a:pt x="3" y="2"/>
                  </a:cubicBezTo>
                  <a:cubicBezTo>
                    <a:pt x="3" y="2"/>
                    <a:pt x="2" y="2"/>
                    <a:pt x="2" y="2"/>
                  </a:cubicBezTo>
                  <a:cubicBezTo>
                    <a:pt x="3" y="2"/>
                    <a:pt x="3" y="2"/>
                    <a:pt x="3" y="2"/>
                  </a:cubicBezTo>
                  <a:cubicBezTo>
                    <a:pt x="3" y="2"/>
                    <a:pt x="3" y="2"/>
                    <a:pt x="4" y="3"/>
                  </a:cubicBezTo>
                  <a:cubicBezTo>
                    <a:pt x="4" y="3"/>
                    <a:pt x="4" y="3"/>
                    <a:pt x="4" y="3"/>
                  </a:cubicBezTo>
                  <a:cubicBezTo>
                    <a:pt x="5" y="4"/>
                    <a:pt x="4" y="4"/>
                    <a:pt x="4" y="5"/>
                  </a:cubicBezTo>
                  <a:cubicBezTo>
                    <a:pt x="4" y="5"/>
                    <a:pt x="4" y="5"/>
                    <a:pt x="4" y="5"/>
                  </a:cubicBezTo>
                  <a:lnTo>
                    <a:pt x="3" y="5"/>
                  </a:lnTo>
                  <a:close/>
                  <a:moveTo>
                    <a:pt x="2" y="2"/>
                  </a:moveTo>
                  <a:cubicBezTo>
                    <a:pt x="1" y="2"/>
                    <a:pt x="1" y="2"/>
                    <a:pt x="1" y="2"/>
                  </a:cubicBezTo>
                  <a:cubicBezTo>
                    <a:pt x="1" y="2"/>
                    <a:pt x="2" y="3"/>
                    <a:pt x="2" y="3"/>
                  </a:cubicBezTo>
                  <a:lnTo>
                    <a:pt x="2" y="2"/>
                  </a:lnTo>
                  <a:close/>
                  <a:moveTo>
                    <a:pt x="3" y="4"/>
                  </a:moveTo>
                  <a:cubicBezTo>
                    <a:pt x="3" y="4"/>
                    <a:pt x="4" y="4"/>
                    <a:pt x="4" y="4"/>
                  </a:cubicBezTo>
                  <a:cubicBezTo>
                    <a:pt x="4" y="4"/>
                    <a:pt x="4" y="4"/>
                    <a:pt x="4" y="3"/>
                  </a:cubicBezTo>
                  <a:cubicBezTo>
                    <a:pt x="3" y="3"/>
                    <a:pt x="3" y="3"/>
                    <a:pt x="3" y="3"/>
                  </a:cubicBezTo>
                  <a:cubicBezTo>
                    <a:pt x="3" y="3"/>
                    <a:pt x="3" y="3"/>
                    <a:pt x="3" y="3"/>
                  </a:cubicBezTo>
                  <a:lnTo>
                    <a:pt x="3"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1" name="P131宝1312品 131"/>
            <p:cNvSpPr>
              <a:spLocks/>
            </p:cNvSpPr>
            <p:nvPr>
              <p:custDataLst>
                <p:tags r:id="rId72"/>
              </p:custDataLst>
            </p:nvPr>
          </p:nvSpPr>
          <p:spPr bwMode="auto">
            <a:xfrm>
              <a:off x="8852794" y="2136697"/>
              <a:ext cx="234935" cy="214827"/>
            </a:xfrm>
            <a:custGeom>
              <a:avLst/>
              <a:gdLst>
                <a:gd name="T0" fmla="*/ 6 w 8"/>
                <a:gd name="T1" fmla="*/ 1 h 7"/>
                <a:gd name="T2" fmla="*/ 6 w 8"/>
                <a:gd name="T3" fmla="*/ 6 h 7"/>
                <a:gd name="T4" fmla="*/ 1 w 8"/>
                <a:gd name="T5" fmla="*/ 5 h 7"/>
                <a:gd name="T6" fmla="*/ 2 w 8"/>
                <a:gd name="T7" fmla="*/ 1 h 7"/>
                <a:gd name="T8" fmla="*/ 6 w 8"/>
                <a:gd name="T9" fmla="*/ 1 h 7"/>
              </a:gdLst>
              <a:ahLst/>
              <a:cxnLst>
                <a:cxn ang="0">
                  <a:pos x="T0" y="T1"/>
                </a:cxn>
                <a:cxn ang="0">
                  <a:pos x="T2" y="T3"/>
                </a:cxn>
                <a:cxn ang="0">
                  <a:pos x="T4" y="T5"/>
                </a:cxn>
                <a:cxn ang="0">
                  <a:pos x="T6" y="T7"/>
                </a:cxn>
                <a:cxn ang="0">
                  <a:pos x="T8" y="T9"/>
                </a:cxn>
              </a:cxnLst>
              <a:rect l="0" t="0" r="r" b="b"/>
              <a:pathLst>
                <a:path w="8" h="7">
                  <a:moveTo>
                    <a:pt x="6" y="1"/>
                  </a:moveTo>
                  <a:cubicBezTo>
                    <a:pt x="8" y="3"/>
                    <a:pt x="7" y="5"/>
                    <a:pt x="6" y="6"/>
                  </a:cubicBezTo>
                  <a:cubicBezTo>
                    <a:pt x="4" y="7"/>
                    <a:pt x="2" y="7"/>
                    <a:pt x="1" y="5"/>
                  </a:cubicBezTo>
                  <a:cubicBezTo>
                    <a:pt x="0" y="4"/>
                    <a:pt x="0"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2" name="131231"/>
            <p:cNvSpPr>
              <a:spLocks/>
            </p:cNvSpPr>
            <p:nvPr>
              <p:custDataLst>
                <p:tags r:id="rId73"/>
              </p:custDataLst>
            </p:nvPr>
          </p:nvSpPr>
          <p:spPr bwMode="auto">
            <a:xfrm>
              <a:off x="8852794" y="2136697"/>
              <a:ext cx="204729" cy="214827"/>
            </a:xfrm>
            <a:custGeom>
              <a:avLst/>
              <a:gdLst>
                <a:gd name="T0" fmla="*/ 6 w 7"/>
                <a:gd name="T1" fmla="*/ 1 h 7"/>
                <a:gd name="T2" fmla="*/ 6 w 7"/>
                <a:gd name="T3" fmla="*/ 6 h 7"/>
                <a:gd name="T4" fmla="*/ 1 w 7"/>
                <a:gd name="T5" fmla="*/ 5 h 7"/>
                <a:gd name="T6" fmla="*/ 2 w 7"/>
                <a:gd name="T7" fmla="*/ 1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7" y="3"/>
                    <a:pt x="7" y="5"/>
                    <a:pt x="6" y="6"/>
                  </a:cubicBezTo>
                  <a:cubicBezTo>
                    <a:pt x="4" y="7"/>
                    <a:pt x="2" y="6"/>
                    <a:pt x="1" y="5"/>
                  </a:cubicBezTo>
                  <a:cubicBezTo>
                    <a:pt x="0" y="4"/>
                    <a:pt x="1" y="2"/>
                    <a:pt x="2" y="1"/>
                  </a:cubicBezTo>
                  <a:cubicBezTo>
                    <a:pt x="3" y="0"/>
                    <a:pt x="5" y="0"/>
                    <a:pt x="6"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3" name="132品 133"/>
            <p:cNvSpPr>
              <a:spLocks/>
            </p:cNvSpPr>
            <p:nvPr>
              <p:custDataLst>
                <p:tags r:id="rId74"/>
              </p:custDataLst>
            </p:nvPr>
          </p:nvSpPr>
          <p:spPr bwMode="auto">
            <a:xfrm>
              <a:off x="8881322" y="2136697"/>
              <a:ext cx="176201" cy="214827"/>
            </a:xfrm>
            <a:custGeom>
              <a:avLst/>
              <a:gdLst>
                <a:gd name="T0" fmla="*/ 5 w 6"/>
                <a:gd name="T1" fmla="*/ 2 h 7"/>
                <a:gd name="T2" fmla="*/ 5 w 6"/>
                <a:gd name="T3" fmla="*/ 6 h 7"/>
                <a:gd name="T4" fmla="*/ 0 w 6"/>
                <a:gd name="T5" fmla="*/ 5 h 7"/>
                <a:gd name="T6" fmla="*/ 1 w 6"/>
                <a:gd name="T7" fmla="*/ 1 h 7"/>
                <a:gd name="T8" fmla="*/ 5 w 6"/>
                <a:gd name="T9" fmla="*/ 2 h 7"/>
              </a:gdLst>
              <a:ahLst/>
              <a:cxnLst>
                <a:cxn ang="0">
                  <a:pos x="T0" y="T1"/>
                </a:cxn>
                <a:cxn ang="0">
                  <a:pos x="T2" y="T3"/>
                </a:cxn>
                <a:cxn ang="0">
                  <a:pos x="T4" y="T5"/>
                </a:cxn>
                <a:cxn ang="0">
                  <a:pos x="T6" y="T7"/>
                </a:cxn>
                <a:cxn ang="0">
                  <a:pos x="T8" y="T9"/>
                </a:cxn>
              </a:cxnLst>
              <a:rect l="0" t="0" r="r" b="b"/>
              <a:pathLst>
                <a:path w="6" h="7">
                  <a:moveTo>
                    <a:pt x="5" y="2"/>
                  </a:moveTo>
                  <a:cubicBezTo>
                    <a:pt x="6" y="3"/>
                    <a:pt x="6" y="5"/>
                    <a:pt x="5" y="6"/>
                  </a:cubicBezTo>
                  <a:cubicBezTo>
                    <a:pt x="3" y="7"/>
                    <a:pt x="1" y="6"/>
                    <a:pt x="0" y="5"/>
                  </a:cubicBezTo>
                  <a:cubicBezTo>
                    <a:pt x="0" y="4"/>
                    <a:pt x="0" y="2"/>
                    <a:pt x="1" y="1"/>
                  </a:cubicBezTo>
                  <a:cubicBezTo>
                    <a:pt x="2" y="0"/>
                    <a:pt x="4" y="0"/>
                    <a:pt x="5"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4" name="1321出品 134"/>
            <p:cNvSpPr>
              <a:spLocks/>
            </p:cNvSpPr>
            <p:nvPr>
              <p:custDataLst>
                <p:tags r:id="rId75"/>
              </p:custDataLst>
            </p:nvPr>
          </p:nvSpPr>
          <p:spPr bwMode="auto">
            <a:xfrm>
              <a:off x="8881322" y="2168136"/>
              <a:ext cx="147673" cy="153696"/>
            </a:xfrm>
            <a:custGeom>
              <a:avLst/>
              <a:gdLst>
                <a:gd name="T0" fmla="*/ 5 w 5"/>
                <a:gd name="T1" fmla="*/ 1 h 5"/>
                <a:gd name="T2" fmla="*/ 4 w 5"/>
                <a:gd name="T3" fmla="*/ 4 h 5"/>
                <a:gd name="T4" fmla="*/ 1 w 5"/>
                <a:gd name="T5" fmla="*/ 4 h 5"/>
                <a:gd name="T6" fmla="*/ 1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3"/>
                    <a:pt x="4" y="4"/>
                  </a:cubicBezTo>
                  <a:cubicBezTo>
                    <a:pt x="3" y="5"/>
                    <a:pt x="2" y="5"/>
                    <a:pt x="1" y="4"/>
                  </a:cubicBezTo>
                  <a:cubicBezTo>
                    <a:pt x="0" y="2"/>
                    <a:pt x="0" y="1"/>
                    <a:pt x="1" y="0"/>
                  </a:cubicBezTo>
                  <a:cubicBezTo>
                    <a:pt x="3" y="0"/>
                    <a:pt x="4" y="0"/>
                    <a:pt x="5"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5" name="PA13127出品 135"/>
            <p:cNvSpPr>
              <a:spLocks/>
            </p:cNvSpPr>
            <p:nvPr>
              <p:custDataLst>
                <p:tags r:id="rId76"/>
              </p:custDataLst>
            </p:nvPr>
          </p:nvSpPr>
          <p:spPr bwMode="auto">
            <a:xfrm>
              <a:off x="8911527" y="2168136"/>
              <a:ext cx="117467" cy="122259"/>
            </a:xfrm>
            <a:custGeom>
              <a:avLst/>
              <a:gdLst>
                <a:gd name="T0" fmla="*/ 3 w 4"/>
                <a:gd name="T1" fmla="*/ 1 h 4"/>
                <a:gd name="T2" fmla="*/ 3 w 4"/>
                <a:gd name="T3" fmla="*/ 4 h 4"/>
                <a:gd name="T4" fmla="*/ 0 w 4"/>
                <a:gd name="T5" fmla="*/ 3 h 4"/>
                <a:gd name="T6" fmla="*/ 1 w 4"/>
                <a:gd name="T7" fmla="*/ 1 h 4"/>
                <a:gd name="T8" fmla="*/ 3 w 4"/>
                <a:gd name="T9" fmla="*/ 1 h 4"/>
              </a:gdLst>
              <a:ahLst/>
              <a:cxnLst>
                <a:cxn ang="0">
                  <a:pos x="T0" y="T1"/>
                </a:cxn>
                <a:cxn ang="0">
                  <a:pos x="T2" y="T3"/>
                </a:cxn>
                <a:cxn ang="0">
                  <a:pos x="T4" y="T5"/>
                </a:cxn>
                <a:cxn ang="0">
                  <a:pos x="T6" y="T7"/>
                </a:cxn>
                <a:cxn ang="0">
                  <a:pos x="T8" y="T9"/>
                </a:cxn>
              </a:cxnLst>
              <a:rect l="0" t="0" r="r" b="b"/>
              <a:pathLst>
                <a:path w="4" h="4">
                  <a:moveTo>
                    <a:pt x="3" y="1"/>
                  </a:moveTo>
                  <a:cubicBezTo>
                    <a:pt x="4" y="2"/>
                    <a:pt x="4" y="3"/>
                    <a:pt x="3" y="4"/>
                  </a:cubicBezTo>
                  <a:cubicBezTo>
                    <a:pt x="2" y="4"/>
                    <a:pt x="1" y="4"/>
                    <a:pt x="0" y="3"/>
                  </a:cubicBezTo>
                  <a:cubicBezTo>
                    <a:pt x="0" y="2"/>
                    <a:pt x="0" y="1"/>
                    <a:pt x="1" y="1"/>
                  </a:cubicBezTo>
                  <a:cubicBezTo>
                    <a:pt x="2" y="0"/>
                    <a:pt x="3" y="0"/>
                    <a:pt x="3"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6" name="312 136"/>
            <p:cNvSpPr>
              <a:spLocks noEditPoints="1"/>
            </p:cNvSpPr>
            <p:nvPr>
              <p:custDataLst>
                <p:tags r:id="rId77"/>
              </p:custDataLst>
            </p:nvPr>
          </p:nvSpPr>
          <p:spPr bwMode="auto">
            <a:xfrm>
              <a:off x="8940056" y="2197828"/>
              <a:ext cx="58733" cy="92568"/>
            </a:xfrm>
            <a:custGeom>
              <a:avLst/>
              <a:gdLst>
                <a:gd name="T0" fmla="*/ 2 w 2"/>
                <a:gd name="T1" fmla="*/ 3 h 3"/>
                <a:gd name="T2" fmla="*/ 1 w 2"/>
                <a:gd name="T3" fmla="*/ 2 h 3"/>
                <a:gd name="T4" fmla="*/ 1 w 2"/>
                <a:gd name="T5" fmla="*/ 3 h 3"/>
                <a:gd name="T6" fmla="*/ 0 w 2"/>
                <a:gd name="T7" fmla="*/ 2 h 3"/>
                <a:gd name="T8" fmla="*/ 0 w 2"/>
                <a:gd name="T9" fmla="*/ 2 h 3"/>
                <a:gd name="T10" fmla="*/ 1 w 2"/>
                <a:gd name="T11" fmla="*/ 2 h 3"/>
                <a:gd name="T12" fmla="*/ 1 w 2"/>
                <a:gd name="T13" fmla="*/ 2 h 3"/>
                <a:gd name="T14" fmla="*/ 1 w 2"/>
                <a:gd name="T15" fmla="*/ 2 h 3"/>
                <a:gd name="T16" fmla="*/ 1 w 2"/>
                <a:gd name="T17" fmla="*/ 1 h 3"/>
                <a:gd name="T18" fmla="*/ 0 w 2"/>
                <a:gd name="T19" fmla="*/ 2 h 3"/>
                <a:gd name="T20" fmla="*/ 0 w 2"/>
                <a:gd name="T21" fmla="*/ 1 h 3"/>
                <a:gd name="T22" fmla="*/ 0 w 2"/>
                <a:gd name="T23" fmla="*/ 1 h 3"/>
                <a:gd name="T24" fmla="*/ 0 w 2"/>
                <a:gd name="T25" fmla="*/ 1 h 3"/>
                <a:gd name="T26" fmla="*/ 0 w 2"/>
                <a:gd name="T27" fmla="*/ 0 h 3"/>
                <a:gd name="T28" fmla="*/ 0 w 2"/>
                <a:gd name="T29" fmla="*/ 0 h 3"/>
                <a:gd name="T30" fmla="*/ 0 w 2"/>
                <a:gd name="T31" fmla="*/ 0 h 3"/>
                <a:gd name="T32" fmla="*/ 0 w 2"/>
                <a:gd name="T33" fmla="*/ 0 h 3"/>
                <a:gd name="T34" fmla="*/ 1 w 2"/>
                <a:gd name="T35" fmla="*/ 0 h 3"/>
                <a:gd name="T36" fmla="*/ 1 w 2"/>
                <a:gd name="T37" fmla="*/ 0 h 3"/>
                <a:gd name="T38" fmla="*/ 1 w 2"/>
                <a:gd name="T39" fmla="*/ 0 h 3"/>
                <a:gd name="T40" fmla="*/ 1 w 2"/>
                <a:gd name="T41" fmla="*/ 1 h 3"/>
                <a:gd name="T42" fmla="*/ 1 w 2"/>
                <a:gd name="T43" fmla="*/ 1 h 3"/>
                <a:gd name="T44" fmla="*/ 1 w 2"/>
                <a:gd name="T45" fmla="*/ 0 h 3"/>
                <a:gd name="T46" fmla="*/ 1 w 2"/>
                <a:gd name="T47" fmla="*/ 1 h 3"/>
                <a:gd name="T48" fmla="*/ 1 w 2"/>
                <a:gd name="T49" fmla="*/ 1 h 3"/>
                <a:gd name="T50" fmla="*/ 2 w 2"/>
                <a:gd name="T51" fmla="*/ 1 h 3"/>
                <a:gd name="T52" fmla="*/ 2 w 2"/>
                <a:gd name="T53" fmla="*/ 2 h 3"/>
                <a:gd name="T54" fmla="*/ 2 w 2"/>
                <a:gd name="T55" fmla="*/ 2 h 3"/>
                <a:gd name="T56" fmla="*/ 2 w 2"/>
                <a:gd name="T57" fmla="*/ 3 h 3"/>
                <a:gd name="T58" fmla="*/ 0 w 2"/>
                <a:gd name="T59" fmla="*/ 1 h 3"/>
                <a:gd name="T60" fmla="*/ 0 w 2"/>
                <a:gd name="T61" fmla="*/ 1 h 3"/>
                <a:gd name="T62" fmla="*/ 0 w 2"/>
                <a:gd name="T63" fmla="*/ 1 h 3"/>
                <a:gd name="T64" fmla="*/ 2 w 2"/>
                <a:gd name="T65" fmla="*/ 2 h 3"/>
                <a:gd name="T66" fmla="*/ 2 w 2"/>
                <a:gd name="T67" fmla="*/ 2 h 3"/>
                <a:gd name="T68" fmla="*/ 2 w 2"/>
                <a:gd name="T69" fmla="*/ 1 h 3"/>
                <a:gd name="T70" fmla="*/ 1 w 2"/>
                <a:gd name="T71" fmla="*/ 1 h 3"/>
                <a:gd name="T72" fmla="*/ 1 w 2"/>
                <a:gd name="T73" fmla="*/ 1 h 3"/>
                <a:gd name="T74" fmla="*/ 2 w 2"/>
                <a:gd name="T7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 h="3">
                  <a:moveTo>
                    <a:pt x="2" y="3"/>
                  </a:moveTo>
                  <a:cubicBezTo>
                    <a:pt x="1" y="2"/>
                    <a:pt x="1" y="2"/>
                    <a:pt x="1" y="2"/>
                  </a:cubicBezTo>
                  <a:cubicBezTo>
                    <a:pt x="1" y="3"/>
                    <a:pt x="1" y="3"/>
                    <a:pt x="1" y="3"/>
                  </a:cubicBezTo>
                  <a:cubicBezTo>
                    <a:pt x="1" y="2"/>
                    <a:pt x="0" y="2"/>
                    <a:pt x="0" y="2"/>
                  </a:cubicBezTo>
                  <a:cubicBezTo>
                    <a:pt x="0" y="2"/>
                    <a:pt x="0" y="2"/>
                    <a:pt x="0" y="2"/>
                  </a:cubicBezTo>
                  <a:cubicBezTo>
                    <a:pt x="1" y="2"/>
                    <a:pt x="1" y="2"/>
                    <a:pt x="1" y="2"/>
                  </a:cubicBezTo>
                  <a:cubicBezTo>
                    <a:pt x="1" y="2"/>
                    <a:pt x="1" y="2"/>
                    <a:pt x="1" y="2"/>
                  </a:cubicBezTo>
                  <a:cubicBezTo>
                    <a:pt x="1" y="2"/>
                    <a:pt x="1" y="2"/>
                    <a:pt x="1" y="2"/>
                  </a:cubicBezTo>
                  <a:cubicBezTo>
                    <a:pt x="1" y="1"/>
                    <a:pt x="1" y="1"/>
                    <a:pt x="1" y="1"/>
                  </a:cubicBezTo>
                  <a:cubicBezTo>
                    <a:pt x="1" y="2"/>
                    <a:pt x="0" y="2"/>
                    <a:pt x="0" y="2"/>
                  </a:cubicBezTo>
                  <a:cubicBezTo>
                    <a:pt x="0" y="2"/>
                    <a:pt x="0" y="2"/>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1"/>
                    <a:pt x="1" y="1"/>
                    <a:pt x="1" y="1"/>
                  </a:cubicBezTo>
                  <a:cubicBezTo>
                    <a:pt x="1" y="1"/>
                    <a:pt x="1" y="1"/>
                    <a:pt x="1" y="1"/>
                  </a:cubicBezTo>
                  <a:cubicBezTo>
                    <a:pt x="2" y="1"/>
                    <a:pt x="2" y="1"/>
                    <a:pt x="2" y="1"/>
                  </a:cubicBezTo>
                  <a:cubicBezTo>
                    <a:pt x="2" y="1"/>
                    <a:pt x="2" y="2"/>
                    <a:pt x="2" y="2"/>
                  </a:cubicBezTo>
                  <a:cubicBezTo>
                    <a:pt x="2" y="2"/>
                    <a:pt x="2" y="2"/>
                    <a:pt x="2" y="2"/>
                  </a:cubicBezTo>
                  <a:lnTo>
                    <a:pt x="2" y="3"/>
                  </a:lnTo>
                  <a:close/>
                  <a:moveTo>
                    <a:pt x="0" y="1"/>
                  </a:moveTo>
                  <a:cubicBezTo>
                    <a:pt x="0" y="1"/>
                    <a:pt x="0" y="1"/>
                    <a:pt x="0" y="1"/>
                  </a:cubicBezTo>
                  <a:cubicBezTo>
                    <a:pt x="0" y="1"/>
                    <a:pt x="0" y="1"/>
                    <a:pt x="0" y="1"/>
                  </a:cubicBezTo>
                  <a:close/>
                  <a:moveTo>
                    <a:pt x="2" y="2"/>
                  </a:moveTo>
                  <a:cubicBezTo>
                    <a:pt x="2" y="2"/>
                    <a:pt x="2" y="2"/>
                    <a:pt x="2" y="2"/>
                  </a:cubicBezTo>
                  <a:cubicBezTo>
                    <a:pt x="2" y="2"/>
                    <a:pt x="2" y="1"/>
                    <a:pt x="2" y="1"/>
                  </a:cubicBezTo>
                  <a:cubicBezTo>
                    <a:pt x="1" y="1"/>
                    <a:pt x="1" y="1"/>
                    <a:pt x="1" y="1"/>
                  </a:cubicBezTo>
                  <a:cubicBezTo>
                    <a:pt x="1" y="1"/>
                    <a:pt x="1" y="1"/>
                    <a:pt x="1"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7" name="1317出品 137"/>
            <p:cNvSpPr>
              <a:spLocks/>
            </p:cNvSpPr>
            <p:nvPr>
              <p:custDataLst>
                <p:tags r:id="rId78"/>
              </p:custDataLst>
            </p:nvPr>
          </p:nvSpPr>
          <p:spPr bwMode="auto">
            <a:xfrm>
              <a:off x="9703593" y="2810866"/>
              <a:ext cx="204729" cy="244517"/>
            </a:xfrm>
            <a:custGeom>
              <a:avLst/>
              <a:gdLst>
                <a:gd name="T0" fmla="*/ 6 w 7"/>
                <a:gd name="T1" fmla="*/ 2 h 8"/>
                <a:gd name="T2" fmla="*/ 6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6" y="7"/>
                  </a:cubicBezTo>
                  <a:cubicBezTo>
                    <a:pt x="4" y="8"/>
                    <a:pt x="2" y="7"/>
                    <a:pt x="1" y="6"/>
                  </a:cubicBezTo>
                  <a:cubicBezTo>
                    <a:pt x="0" y="4"/>
                    <a:pt x="0" y="2"/>
                    <a:pt x="2" y="1"/>
                  </a:cubicBezTo>
                  <a:cubicBezTo>
                    <a:pt x="3" y="0"/>
                    <a:pt x="5" y="1"/>
                    <a:pt x="6"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8" name="1312品 138"/>
            <p:cNvSpPr>
              <a:spLocks/>
            </p:cNvSpPr>
            <p:nvPr>
              <p:custDataLst>
                <p:tags r:id="rId79"/>
              </p:custDataLst>
            </p:nvPr>
          </p:nvSpPr>
          <p:spPr bwMode="auto">
            <a:xfrm>
              <a:off x="9703593" y="2810866"/>
              <a:ext cx="204729" cy="244517"/>
            </a:xfrm>
            <a:custGeom>
              <a:avLst/>
              <a:gdLst>
                <a:gd name="T0" fmla="*/ 6 w 7"/>
                <a:gd name="T1" fmla="*/ 2 h 8"/>
                <a:gd name="T2" fmla="*/ 5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5" y="7"/>
                  </a:cubicBezTo>
                  <a:cubicBezTo>
                    <a:pt x="4" y="8"/>
                    <a:pt x="2" y="7"/>
                    <a:pt x="1" y="6"/>
                  </a:cubicBezTo>
                  <a:cubicBezTo>
                    <a:pt x="0" y="4"/>
                    <a:pt x="0" y="2"/>
                    <a:pt x="2" y="1"/>
                  </a:cubicBezTo>
                  <a:cubicBezTo>
                    <a:pt x="3" y="0"/>
                    <a:pt x="5" y="1"/>
                    <a:pt x="6"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9" name="1312 139"/>
            <p:cNvSpPr>
              <a:spLocks/>
            </p:cNvSpPr>
            <p:nvPr>
              <p:custDataLst>
                <p:tags r:id="rId80"/>
              </p:custDataLst>
            </p:nvPr>
          </p:nvSpPr>
          <p:spPr bwMode="auto">
            <a:xfrm>
              <a:off x="9703593" y="2842303"/>
              <a:ext cx="204729" cy="183388"/>
            </a:xfrm>
            <a:custGeom>
              <a:avLst/>
              <a:gdLst>
                <a:gd name="T0" fmla="*/ 6 w 7"/>
                <a:gd name="T1" fmla="*/ 1 h 6"/>
                <a:gd name="T2" fmla="*/ 5 w 7"/>
                <a:gd name="T3" fmla="*/ 5 h 6"/>
                <a:gd name="T4" fmla="*/ 1 w 7"/>
                <a:gd name="T5" fmla="*/ 5 h 6"/>
                <a:gd name="T6" fmla="*/ 2 w 7"/>
                <a:gd name="T7" fmla="*/ 1 h 6"/>
                <a:gd name="T8" fmla="*/ 6 w 7"/>
                <a:gd name="T9" fmla="*/ 1 h 6"/>
              </a:gdLst>
              <a:ahLst/>
              <a:cxnLst>
                <a:cxn ang="0">
                  <a:pos x="T0" y="T1"/>
                </a:cxn>
                <a:cxn ang="0">
                  <a:pos x="T2" y="T3"/>
                </a:cxn>
                <a:cxn ang="0">
                  <a:pos x="T4" y="T5"/>
                </a:cxn>
                <a:cxn ang="0">
                  <a:pos x="T6" y="T7"/>
                </a:cxn>
                <a:cxn ang="0">
                  <a:pos x="T8" y="T9"/>
                </a:cxn>
              </a:cxnLst>
              <a:rect l="0" t="0" r="r" b="b"/>
              <a:pathLst>
                <a:path w="7" h="6">
                  <a:moveTo>
                    <a:pt x="6" y="1"/>
                  </a:moveTo>
                  <a:cubicBezTo>
                    <a:pt x="7" y="3"/>
                    <a:pt x="7" y="4"/>
                    <a:pt x="5" y="5"/>
                  </a:cubicBezTo>
                  <a:cubicBezTo>
                    <a:pt x="4" y="6"/>
                    <a:pt x="2" y="6"/>
                    <a:pt x="1" y="5"/>
                  </a:cubicBezTo>
                  <a:cubicBezTo>
                    <a:pt x="0" y="3"/>
                    <a:pt x="1"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0" name="312品 140"/>
            <p:cNvSpPr>
              <a:spLocks/>
            </p:cNvSpPr>
            <p:nvPr>
              <p:custDataLst>
                <p:tags r:id="rId81"/>
              </p:custDataLst>
            </p:nvPr>
          </p:nvSpPr>
          <p:spPr bwMode="auto">
            <a:xfrm>
              <a:off x="9732122" y="2842303"/>
              <a:ext cx="147673" cy="183388"/>
            </a:xfrm>
            <a:custGeom>
              <a:avLst/>
              <a:gdLst>
                <a:gd name="T0" fmla="*/ 5 w 5"/>
                <a:gd name="T1" fmla="*/ 2 h 6"/>
                <a:gd name="T2" fmla="*/ 4 w 5"/>
                <a:gd name="T3" fmla="*/ 5 h 6"/>
                <a:gd name="T4" fmla="*/ 1 w 5"/>
                <a:gd name="T5" fmla="*/ 4 h 6"/>
                <a:gd name="T6" fmla="*/ 1 w 5"/>
                <a:gd name="T7" fmla="*/ 1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5" y="4"/>
                    <a:pt x="4" y="5"/>
                  </a:cubicBezTo>
                  <a:cubicBezTo>
                    <a:pt x="3" y="6"/>
                    <a:pt x="1" y="5"/>
                    <a:pt x="1" y="4"/>
                  </a:cubicBezTo>
                  <a:cubicBezTo>
                    <a:pt x="0" y="3"/>
                    <a:pt x="0" y="2"/>
                    <a:pt x="1" y="1"/>
                  </a:cubicBezTo>
                  <a:cubicBezTo>
                    <a:pt x="2" y="0"/>
                    <a:pt x="4" y="1"/>
                    <a:pt x="5"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1" name="1312品 141"/>
            <p:cNvSpPr>
              <a:spLocks/>
            </p:cNvSpPr>
            <p:nvPr>
              <p:custDataLst>
                <p:tags r:id="rId82"/>
              </p:custDataLst>
            </p:nvPr>
          </p:nvSpPr>
          <p:spPr bwMode="auto">
            <a:xfrm>
              <a:off x="9732122" y="2871995"/>
              <a:ext cx="147673" cy="122259"/>
            </a:xfrm>
            <a:custGeom>
              <a:avLst/>
              <a:gdLst>
                <a:gd name="T0" fmla="*/ 4 w 5"/>
                <a:gd name="T1" fmla="*/ 1 h 4"/>
                <a:gd name="T2" fmla="*/ 4 w 5"/>
                <a:gd name="T3" fmla="*/ 4 h 4"/>
                <a:gd name="T4" fmla="*/ 1 w 5"/>
                <a:gd name="T5" fmla="*/ 3 h 4"/>
                <a:gd name="T6" fmla="*/ 2 w 5"/>
                <a:gd name="T7" fmla="*/ 0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4"/>
                  </a:cubicBezTo>
                  <a:cubicBezTo>
                    <a:pt x="3" y="4"/>
                    <a:pt x="2" y="4"/>
                    <a:pt x="1" y="3"/>
                  </a:cubicBezTo>
                  <a:cubicBezTo>
                    <a:pt x="0" y="2"/>
                    <a:pt x="1" y="1"/>
                    <a:pt x="2" y="0"/>
                  </a:cubicBezTo>
                  <a:cubicBezTo>
                    <a:pt x="2" y="0"/>
                    <a:pt x="4" y="0"/>
                    <a:pt x="4"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2" name="312142"/>
            <p:cNvSpPr>
              <a:spLocks noEditPoints="1"/>
            </p:cNvSpPr>
            <p:nvPr>
              <p:custDataLst>
                <p:tags r:id="rId83"/>
              </p:custDataLst>
            </p:nvPr>
          </p:nvSpPr>
          <p:spPr bwMode="auto">
            <a:xfrm>
              <a:off x="9762327" y="2903433"/>
              <a:ext cx="87261" cy="61131"/>
            </a:xfrm>
            <a:custGeom>
              <a:avLst/>
              <a:gdLst>
                <a:gd name="T0" fmla="*/ 2 w 3"/>
                <a:gd name="T1" fmla="*/ 2 h 2"/>
                <a:gd name="T2" fmla="*/ 2 w 3"/>
                <a:gd name="T3" fmla="*/ 2 h 2"/>
                <a:gd name="T4" fmla="*/ 2 w 3"/>
                <a:gd name="T5" fmla="*/ 2 h 2"/>
                <a:gd name="T6" fmla="*/ 1 w 3"/>
                <a:gd name="T7" fmla="*/ 2 h 2"/>
                <a:gd name="T8" fmla="*/ 1 w 3"/>
                <a:gd name="T9" fmla="*/ 2 h 2"/>
                <a:gd name="T10" fmla="*/ 2 w 3"/>
                <a:gd name="T11" fmla="*/ 2 h 2"/>
                <a:gd name="T12" fmla="*/ 2 w 3"/>
                <a:gd name="T13" fmla="*/ 2 h 2"/>
                <a:gd name="T14" fmla="*/ 2 w 3"/>
                <a:gd name="T15" fmla="*/ 2 h 2"/>
                <a:gd name="T16" fmla="*/ 2 w 3"/>
                <a:gd name="T17" fmla="*/ 1 h 2"/>
                <a:gd name="T18" fmla="*/ 1 w 3"/>
                <a:gd name="T19" fmla="*/ 1 h 2"/>
                <a:gd name="T20" fmla="*/ 1 w 3"/>
                <a:gd name="T21" fmla="*/ 1 h 2"/>
                <a:gd name="T22" fmla="*/ 1 w 3"/>
                <a:gd name="T23" fmla="*/ 1 h 2"/>
                <a:gd name="T24" fmla="*/ 0 w 3"/>
                <a:gd name="T25" fmla="*/ 0 h 2"/>
                <a:gd name="T26" fmla="*/ 1 w 3"/>
                <a:gd name="T27" fmla="*/ 0 h 2"/>
                <a:gd name="T28" fmla="*/ 1 w 3"/>
                <a:gd name="T29" fmla="*/ 0 h 2"/>
                <a:gd name="T30" fmla="*/ 1 w 3"/>
                <a:gd name="T31" fmla="*/ 0 h 2"/>
                <a:gd name="T32" fmla="*/ 1 w 3"/>
                <a:gd name="T33" fmla="*/ 0 h 2"/>
                <a:gd name="T34" fmla="*/ 2 w 3"/>
                <a:gd name="T35" fmla="*/ 0 h 2"/>
                <a:gd name="T36" fmla="*/ 2 w 3"/>
                <a:gd name="T37" fmla="*/ 0 h 2"/>
                <a:gd name="T38" fmla="*/ 2 w 3"/>
                <a:gd name="T39" fmla="*/ 0 h 2"/>
                <a:gd name="T40" fmla="*/ 2 w 3"/>
                <a:gd name="T41" fmla="*/ 0 h 2"/>
                <a:gd name="T42" fmla="*/ 2 w 3"/>
                <a:gd name="T43" fmla="*/ 0 h 2"/>
                <a:gd name="T44" fmla="*/ 1 w 3"/>
                <a:gd name="T45" fmla="*/ 0 h 2"/>
                <a:gd name="T46" fmla="*/ 2 w 3"/>
                <a:gd name="T47" fmla="*/ 1 h 2"/>
                <a:gd name="T48" fmla="*/ 2 w 3"/>
                <a:gd name="T49" fmla="*/ 1 h 2"/>
                <a:gd name="T50" fmla="*/ 3 w 3"/>
                <a:gd name="T51" fmla="*/ 1 h 2"/>
                <a:gd name="T52" fmla="*/ 3 w 3"/>
                <a:gd name="T53" fmla="*/ 2 h 2"/>
                <a:gd name="T54" fmla="*/ 3 w 3"/>
                <a:gd name="T55" fmla="*/ 2 h 2"/>
                <a:gd name="T56" fmla="*/ 2 w 3"/>
                <a:gd name="T57" fmla="*/ 2 h 2"/>
                <a:gd name="T58" fmla="*/ 1 w 3"/>
                <a:gd name="T59" fmla="*/ 0 h 2"/>
                <a:gd name="T60" fmla="*/ 1 w 3"/>
                <a:gd name="T61" fmla="*/ 1 h 2"/>
                <a:gd name="T62" fmla="*/ 1 w 3"/>
                <a:gd name="T63" fmla="*/ 1 h 2"/>
                <a:gd name="T64" fmla="*/ 1 w 3"/>
                <a:gd name="T65" fmla="*/ 0 h 2"/>
                <a:gd name="T66" fmla="*/ 2 w 3"/>
                <a:gd name="T67" fmla="*/ 2 h 2"/>
                <a:gd name="T68" fmla="*/ 2 w 3"/>
                <a:gd name="T69" fmla="*/ 1 h 2"/>
                <a:gd name="T70" fmla="*/ 2 w 3"/>
                <a:gd name="T71" fmla="*/ 1 h 2"/>
                <a:gd name="T72" fmla="*/ 2 w 3"/>
                <a:gd name="T73" fmla="*/ 1 h 2"/>
                <a:gd name="T74" fmla="*/ 2 w 3"/>
                <a:gd name="T75" fmla="*/ 1 h 2"/>
                <a:gd name="T76" fmla="*/ 2 w 3"/>
                <a:gd name="T7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 h="2">
                  <a:moveTo>
                    <a:pt x="2" y="2"/>
                  </a:moveTo>
                  <a:cubicBezTo>
                    <a:pt x="2" y="2"/>
                    <a:pt x="2" y="2"/>
                    <a:pt x="2" y="2"/>
                  </a:cubicBezTo>
                  <a:cubicBezTo>
                    <a:pt x="2" y="2"/>
                    <a:pt x="2" y="2"/>
                    <a:pt x="2" y="2"/>
                  </a:cubicBezTo>
                  <a:cubicBezTo>
                    <a:pt x="1" y="2"/>
                    <a:pt x="1" y="2"/>
                    <a:pt x="1" y="2"/>
                  </a:cubicBezTo>
                  <a:cubicBezTo>
                    <a:pt x="1" y="2"/>
                    <a:pt x="1" y="2"/>
                    <a:pt x="1" y="2"/>
                  </a:cubicBezTo>
                  <a:cubicBezTo>
                    <a:pt x="2" y="2"/>
                    <a:pt x="2" y="2"/>
                    <a:pt x="2" y="2"/>
                  </a:cubicBezTo>
                  <a:cubicBezTo>
                    <a:pt x="2" y="2"/>
                    <a:pt x="2" y="2"/>
                    <a:pt x="2" y="2"/>
                  </a:cubicBezTo>
                  <a:cubicBezTo>
                    <a:pt x="2" y="2"/>
                    <a:pt x="2" y="2"/>
                    <a:pt x="2" y="2"/>
                  </a:cubicBezTo>
                  <a:cubicBezTo>
                    <a:pt x="2" y="1"/>
                    <a:pt x="2" y="1"/>
                    <a:pt x="2" y="1"/>
                  </a:cubicBezTo>
                  <a:cubicBezTo>
                    <a:pt x="1" y="1"/>
                    <a:pt x="1" y="1"/>
                    <a:pt x="1" y="1"/>
                  </a:cubicBezTo>
                  <a:cubicBezTo>
                    <a:pt x="1" y="1"/>
                    <a:pt x="1" y="1"/>
                    <a:pt x="1" y="1"/>
                  </a:cubicBezTo>
                  <a:cubicBezTo>
                    <a:pt x="1" y="1"/>
                    <a:pt x="1" y="1"/>
                    <a:pt x="1" y="1"/>
                  </a:cubicBezTo>
                  <a:cubicBezTo>
                    <a:pt x="0" y="1"/>
                    <a:pt x="0" y="1"/>
                    <a:pt x="0" y="0"/>
                  </a:cubicBezTo>
                  <a:cubicBezTo>
                    <a:pt x="0"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2" y="1"/>
                    <a:pt x="2" y="1"/>
                    <a:pt x="2" y="1"/>
                  </a:cubicBezTo>
                  <a:cubicBezTo>
                    <a:pt x="2" y="1"/>
                    <a:pt x="2" y="1"/>
                    <a:pt x="2" y="1"/>
                  </a:cubicBezTo>
                  <a:cubicBezTo>
                    <a:pt x="2" y="1"/>
                    <a:pt x="3" y="1"/>
                    <a:pt x="3" y="1"/>
                  </a:cubicBezTo>
                  <a:cubicBezTo>
                    <a:pt x="3" y="1"/>
                    <a:pt x="3" y="2"/>
                    <a:pt x="3" y="2"/>
                  </a:cubicBezTo>
                  <a:cubicBezTo>
                    <a:pt x="3" y="2"/>
                    <a:pt x="3" y="2"/>
                    <a:pt x="3" y="2"/>
                  </a:cubicBezTo>
                  <a:lnTo>
                    <a:pt x="2" y="2"/>
                  </a:lnTo>
                  <a:close/>
                  <a:moveTo>
                    <a:pt x="1" y="0"/>
                  </a:moveTo>
                  <a:cubicBezTo>
                    <a:pt x="1" y="1"/>
                    <a:pt x="1" y="1"/>
                    <a:pt x="1" y="1"/>
                  </a:cubicBezTo>
                  <a:cubicBezTo>
                    <a:pt x="1" y="1"/>
                    <a:pt x="1" y="1"/>
                    <a:pt x="1" y="1"/>
                  </a:cubicBezTo>
                  <a:lnTo>
                    <a:pt x="1" y="0"/>
                  </a:lnTo>
                  <a:close/>
                  <a:moveTo>
                    <a:pt x="2" y="2"/>
                  </a:moveTo>
                  <a:cubicBezTo>
                    <a:pt x="2" y="2"/>
                    <a:pt x="2" y="1"/>
                    <a:pt x="2" y="1"/>
                  </a:cubicBezTo>
                  <a:cubicBezTo>
                    <a:pt x="2" y="1"/>
                    <a:pt x="2" y="1"/>
                    <a:pt x="2" y="1"/>
                  </a:cubicBezTo>
                  <a:cubicBezTo>
                    <a:pt x="2" y="1"/>
                    <a:pt x="2" y="1"/>
                    <a:pt x="2" y="1"/>
                  </a:cubicBezTo>
                  <a:cubicBezTo>
                    <a:pt x="2" y="1"/>
                    <a:pt x="2" y="1"/>
                    <a:pt x="2"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3" name="131207出品 143"/>
            <p:cNvSpPr>
              <a:spLocks/>
            </p:cNvSpPr>
            <p:nvPr>
              <p:custDataLst>
                <p:tags r:id="rId84"/>
              </p:custDataLst>
            </p:nvPr>
          </p:nvSpPr>
          <p:spPr bwMode="auto">
            <a:xfrm>
              <a:off x="8293984" y="2197829"/>
              <a:ext cx="323875" cy="337084"/>
            </a:xfrm>
            <a:custGeom>
              <a:avLst/>
              <a:gdLst>
                <a:gd name="T0" fmla="*/ 9 w 11"/>
                <a:gd name="T1" fmla="*/ 8 h 11"/>
                <a:gd name="T2" fmla="*/ 2 w 11"/>
                <a:gd name="T3" fmla="*/ 9 h 11"/>
                <a:gd name="T4" fmla="*/ 2 w 11"/>
                <a:gd name="T5" fmla="*/ 2 h 11"/>
                <a:gd name="T6" fmla="*/ 9 w 11"/>
                <a:gd name="T7" fmla="*/ 1 h 11"/>
                <a:gd name="T8" fmla="*/ 9 w 11"/>
                <a:gd name="T9" fmla="*/ 8 h 11"/>
              </a:gdLst>
              <a:ahLst/>
              <a:cxnLst>
                <a:cxn ang="0">
                  <a:pos x="T0" y="T1"/>
                </a:cxn>
                <a:cxn ang="0">
                  <a:pos x="T2" y="T3"/>
                </a:cxn>
                <a:cxn ang="0">
                  <a:pos x="T4" y="T5"/>
                </a:cxn>
                <a:cxn ang="0">
                  <a:pos x="T6" y="T7"/>
                </a:cxn>
                <a:cxn ang="0">
                  <a:pos x="T8" y="T9"/>
                </a:cxn>
              </a:cxnLst>
              <a:rect l="0" t="0" r="r" b="b"/>
              <a:pathLst>
                <a:path w="11" h="11">
                  <a:moveTo>
                    <a:pt x="9" y="8"/>
                  </a:moveTo>
                  <a:cubicBezTo>
                    <a:pt x="7" y="10"/>
                    <a:pt x="4" y="11"/>
                    <a:pt x="2" y="9"/>
                  </a:cubicBezTo>
                  <a:cubicBezTo>
                    <a:pt x="0" y="7"/>
                    <a:pt x="0" y="4"/>
                    <a:pt x="2" y="2"/>
                  </a:cubicBezTo>
                  <a:cubicBezTo>
                    <a:pt x="3" y="0"/>
                    <a:pt x="6" y="0"/>
                    <a:pt x="9" y="1"/>
                  </a:cubicBezTo>
                  <a:cubicBezTo>
                    <a:pt x="11" y="3"/>
                    <a:pt x="11" y="6"/>
                    <a:pt x="9"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4" name="312品 144"/>
            <p:cNvSpPr>
              <a:spLocks/>
            </p:cNvSpPr>
            <p:nvPr>
              <p:custDataLst>
                <p:tags r:id="rId85"/>
              </p:custDataLst>
            </p:nvPr>
          </p:nvSpPr>
          <p:spPr bwMode="auto">
            <a:xfrm>
              <a:off x="8293984" y="2197828"/>
              <a:ext cx="323875" cy="307392"/>
            </a:xfrm>
            <a:custGeom>
              <a:avLst/>
              <a:gdLst>
                <a:gd name="T0" fmla="*/ 9 w 11"/>
                <a:gd name="T1" fmla="*/ 8 h 10"/>
                <a:gd name="T2" fmla="*/ 3 w 11"/>
                <a:gd name="T3" fmla="*/ 9 h 10"/>
                <a:gd name="T4" fmla="*/ 2 w 11"/>
                <a:gd name="T5" fmla="*/ 2 h 10"/>
                <a:gd name="T6" fmla="*/ 8 w 11"/>
                <a:gd name="T7" fmla="*/ 2 h 10"/>
                <a:gd name="T8" fmla="*/ 9 w 11"/>
                <a:gd name="T9" fmla="*/ 8 h 10"/>
              </a:gdLst>
              <a:ahLst/>
              <a:cxnLst>
                <a:cxn ang="0">
                  <a:pos x="T0" y="T1"/>
                </a:cxn>
                <a:cxn ang="0">
                  <a:pos x="T2" y="T3"/>
                </a:cxn>
                <a:cxn ang="0">
                  <a:pos x="T4" y="T5"/>
                </a:cxn>
                <a:cxn ang="0">
                  <a:pos x="T6" y="T7"/>
                </a:cxn>
                <a:cxn ang="0">
                  <a:pos x="T8" y="T9"/>
                </a:cxn>
              </a:cxnLst>
              <a:rect l="0" t="0" r="r" b="b"/>
              <a:pathLst>
                <a:path w="11" h="10">
                  <a:moveTo>
                    <a:pt x="9" y="8"/>
                  </a:moveTo>
                  <a:cubicBezTo>
                    <a:pt x="7" y="10"/>
                    <a:pt x="4" y="10"/>
                    <a:pt x="3" y="9"/>
                  </a:cubicBezTo>
                  <a:cubicBezTo>
                    <a:pt x="1" y="7"/>
                    <a:pt x="0" y="4"/>
                    <a:pt x="2" y="2"/>
                  </a:cubicBezTo>
                  <a:cubicBezTo>
                    <a:pt x="4" y="0"/>
                    <a:pt x="6" y="0"/>
                    <a:pt x="8" y="2"/>
                  </a:cubicBezTo>
                  <a:cubicBezTo>
                    <a:pt x="10" y="3"/>
                    <a:pt x="11" y="6"/>
                    <a:pt x="9" y="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5" name="P312品 145"/>
            <p:cNvSpPr>
              <a:spLocks/>
            </p:cNvSpPr>
            <p:nvPr>
              <p:custDataLst>
                <p:tags r:id="rId86"/>
              </p:custDataLst>
            </p:nvPr>
          </p:nvSpPr>
          <p:spPr bwMode="auto">
            <a:xfrm>
              <a:off x="8324190" y="2197828"/>
              <a:ext cx="263463" cy="307392"/>
            </a:xfrm>
            <a:custGeom>
              <a:avLst/>
              <a:gdLst>
                <a:gd name="T0" fmla="*/ 8 w 9"/>
                <a:gd name="T1" fmla="*/ 8 h 10"/>
                <a:gd name="T2" fmla="*/ 2 w 9"/>
                <a:gd name="T3" fmla="*/ 9 h 10"/>
                <a:gd name="T4" fmla="*/ 1 w 9"/>
                <a:gd name="T5" fmla="*/ 2 h 10"/>
                <a:gd name="T6" fmla="*/ 7 w 9"/>
                <a:gd name="T7" fmla="*/ 2 h 10"/>
                <a:gd name="T8" fmla="*/ 8 w 9"/>
                <a:gd name="T9" fmla="*/ 8 h 10"/>
              </a:gdLst>
              <a:ahLst/>
              <a:cxnLst>
                <a:cxn ang="0">
                  <a:pos x="T0" y="T1"/>
                </a:cxn>
                <a:cxn ang="0">
                  <a:pos x="T2" y="T3"/>
                </a:cxn>
                <a:cxn ang="0">
                  <a:pos x="T4" y="T5"/>
                </a:cxn>
                <a:cxn ang="0">
                  <a:pos x="T6" y="T7"/>
                </a:cxn>
                <a:cxn ang="0">
                  <a:pos x="T8" y="T9"/>
                </a:cxn>
              </a:cxnLst>
              <a:rect l="0" t="0" r="r" b="b"/>
              <a:pathLst>
                <a:path w="9" h="10">
                  <a:moveTo>
                    <a:pt x="8" y="8"/>
                  </a:moveTo>
                  <a:cubicBezTo>
                    <a:pt x="6" y="10"/>
                    <a:pt x="4" y="10"/>
                    <a:pt x="2" y="9"/>
                  </a:cubicBezTo>
                  <a:cubicBezTo>
                    <a:pt x="0" y="7"/>
                    <a:pt x="0" y="4"/>
                    <a:pt x="1" y="2"/>
                  </a:cubicBezTo>
                  <a:cubicBezTo>
                    <a:pt x="3" y="1"/>
                    <a:pt x="5" y="0"/>
                    <a:pt x="7" y="2"/>
                  </a:cubicBezTo>
                  <a:cubicBezTo>
                    <a:pt x="9" y="3"/>
                    <a:pt x="9" y="6"/>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6" name="13107出品 146"/>
            <p:cNvSpPr>
              <a:spLocks/>
            </p:cNvSpPr>
            <p:nvPr>
              <p:custDataLst>
                <p:tags r:id="rId87"/>
              </p:custDataLst>
            </p:nvPr>
          </p:nvSpPr>
          <p:spPr bwMode="auto">
            <a:xfrm>
              <a:off x="8352718" y="2229267"/>
              <a:ext cx="206407" cy="244517"/>
            </a:xfrm>
            <a:custGeom>
              <a:avLst/>
              <a:gdLst>
                <a:gd name="T0" fmla="*/ 6 w 7"/>
                <a:gd name="T1" fmla="*/ 6 h 8"/>
                <a:gd name="T2" fmla="*/ 1 w 7"/>
                <a:gd name="T3" fmla="*/ 7 h 8"/>
                <a:gd name="T4" fmla="*/ 1 w 7"/>
                <a:gd name="T5" fmla="*/ 2 h 8"/>
                <a:gd name="T6" fmla="*/ 6 w 7"/>
                <a:gd name="T7" fmla="*/ 2 h 8"/>
                <a:gd name="T8" fmla="*/ 6 w 7"/>
                <a:gd name="T9" fmla="*/ 6 h 8"/>
              </a:gdLst>
              <a:ahLst/>
              <a:cxnLst>
                <a:cxn ang="0">
                  <a:pos x="T0" y="T1"/>
                </a:cxn>
                <a:cxn ang="0">
                  <a:pos x="T2" y="T3"/>
                </a:cxn>
                <a:cxn ang="0">
                  <a:pos x="T4" y="T5"/>
                </a:cxn>
                <a:cxn ang="0">
                  <a:pos x="T6" y="T7"/>
                </a:cxn>
                <a:cxn ang="0">
                  <a:pos x="T8" y="T9"/>
                </a:cxn>
              </a:cxnLst>
              <a:rect l="0" t="0" r="r" b="b"/>
              <a:pathLst>
                <a:path w="7" h="8">
                  <a:moveTo>
                    <a:pt x="6" y="6"/>
                  </a:moveTo>
                  <a:cubicBezTo>
                    <a:pt x="5" y="8"/>
                    <a:pt x="3" y="8"/>
                    <a:pt x="1" y="7"/>
                  </a:cubicBezTo>
                  <a:cubicBezTo>
                    <a:pt x="0" y="6"/>
                    <a:pt x="0" y="3"/>
                    <a:pt x="1" y="2"/>
                  </a:cubicBezTo>
                  <a:cubicBezTo>
                    <a:pt x="2" y="1"/>
                    <a:pt x="4" y="0"/>
                    <a:pt x="6" y="2"/>
                  </a:cubicBezTo>
                  <a:cubicBezTo>
                    <a:pt x="7" y="3"/>
                    <a:pt x="7" y="5"/>
                    <a:pt x="6" y="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7" name="123品 147"/>
            <p:cNvSpPr>
              <a:spLocks/>
            </p:cNvSpPr>
            <p:nvPr>
              <p:custDataLst>
                <p:tags r:id="rId88"/>
              </p:custDataLst>
            </p:nvPr>
          </p:nvSpPr>
          <p:spPr bwMode="auto">
            <a:xfrm>
              <a:off x="8352718" y="2260703"/>
              <a:ext cx="206407" cy="183388"/>
            </a:xfrm>
            <a:custGeom>
              <a:avLst/>
              <a:gdLst>
                <a:gd name="T0" fmla="*/ 6 w 7"/>
                <a:gd name="T1" fmla="*/ 5 h 6"/>
                <a:gd name="T2" fmla="*/ 2 w 7"/>
                <a:gd name="T3" fmla="*/ 5 h 6"/>
                <a:gd name="T4" fmla="*/ 1 w 7"/>
                <a:gd name="T5" fmla="*/ 1 h 6"/>
                <a:gd name="T6" fmla="*/ 5 w 7"/>
                <a:gd name="T7" fmla="*/ 1 h 6"/>
                <a:gd name="T8" fmla="*/ 6 w 7"/>
                <a:gd name="T9" fmla="*/ 5 h 6"/>
              </a:gdLst>
              <a:ahLst/>
              <a:cxnLst>
                <a:cxn ang="0">
                  <a:pos x="T0" y="T1"/>
                </a:cxn>
                <a:cxn ang="0">
                  <a:pos x="T2" y="T3"/>
                </a:cxn>
                <a:cxn ang="0">
                  <a:pos x="T4" y="T5"/>
                </a:cxn>
                <a:cxn ang="0">
                  <a:pos x="T6" y="T7"/>
                </a:cxn>
                <a:cxn ang="0">
                  <a:pos x="T8" y="T9"/>
                </a:cxn>
              </a:cxnLst>
              <a:rect l="0" t="0" r="r" b="b"/>
              <a:pathLst>
                <a:path w="7" h="6">
                  <a:moveTo>
                    <a:pt x="6" y="5"/>
                  </a:moveTo>
                  <a:cubicBezTo>
                    <a:pt x="5" y="6"/>
                    <a:pt x="3" y="6"/>
                    <a:pt x="2" y="5"/>
                  </a:cubicBezTo>
                  <a:cubicBezTo>
                    <a:pt x="0" y="4"/>
                    <a:pt x="0" y="3"/>
                    <a:pt x="1" y="1"/>
                  </a:cubicBezTo>
                  <a:cubicBezTo>
                    <a:pt x="2" y="0"/>
                    <a:pt x="4" y="0"/>
                    <a:pt x="5" y="1"/>
                  </a:cubicBezTo>
                  <a:cubicBezTo>
                    <a:pt x="6" y="2"/>
                    <a:pt x="7" y="4"/>
                    <a:pt x="6"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8" name="31218"/>
            <p:cNvSpPr>
              <a:spLocks noEditPoints="1"/>
            </p:cNvSpPr>
            <p:nvPr>
              <p:custDataLst>
                <p:tags r:id="rId89"/>
              </p:custDataLst>
            </p:nvPr>
          </p:nvSpPr>
          <p:spPr bwMode="auto">
            <a:xfrm>
              <a:off x="8411452" y="2290393"/>
              <a:ext cx="88939" cy="122259"/>
            </a:xfrm>
            <a:custGeom>
              <a:avLst/>
              <a:gdLst>
                <a:gd name="T0" fmla="*/ 0 w 3"/>
                <a:gd name="T1" fmla="*/ 4 h 4"/>
                <a:gd name="T2" fmla="*/ 0 w 3"/>
                <a:gd name="T3" fmla="*/ 4 h 4"/>
                <a:gd name="T4" fmla="*/ 0 w 3"/>
                <a:gd name="T5" fmla="*/ 3 h 4"/>
                <a:gd name="T6" fmla="*/ 0 w 3"/>
                <a:gd name="T7" fmla="*/ 2 h 4"/>
                <a:gd name="T8" fmla="*/ 0 w 3"/>
                <a:gd name="T9" fmla="*/ 2 h 4"/>
                <a:gd name="T10" fmla="*/ 1 w 3"/>
                <a:gd name="T11" fmla="*/ 2 h 4"/>
                <a:gd name="T12" fmla="*/ 0 w 3"/>
                <a:gd name="T13" fmla="*/ 2 h 4"/>
                <a:gd name="T14" fmla="*/ 0 w 3"/>
                <a:gd name="T15" fmla="*/ 3 h 4"/>
                <a:gd name="T16" fmla="*/ 1 w 3"/>
                <a:gd name="T17" fmla="*/ 2 h 4"/>
                <a:gd name="T18" fmla="*/ 1 w 3"/>
                <a:gd name="T19" fmla="*/ 1 h 4"/>
                <a:gd name="T20" fmla="*/ 1 w 3"/>
                <a:gd name="T21" fmla="*/ 1 h 4"/>
                <a:gd name="T22" fmla="*/ 1 w 3"/>
                <a:gd name="T23" fmla="*/ 1 h 4"/>
                <a:gd name="T24" fmla="*/ 2 w 3"/>
                <a:gd name="T25" fmla="*/ 0 h 4"/>
                <a:gd name="T26" fmla="*/ 2 w 3"/>
                <a:gd name="T27" fmla="*/ 0 h 4"/>
                <a:gd name="T28" fmla="*/ 3 w 3"/>
                <a:gd name="T29" fmla="*/ 0 h 4"/>
                <a:gd name="T30" fmla="*/ 3 w 3"/>
                <a:gd name="T31" fmla="*/ 1 h 4"/>
                <a:gd name="T32" fmla="*/ 3 w 3"/>
                <a:gd name="T33" fmla="*/ 1 h 4"/>
                <a:gd name="T34" fmla="*/ 3 w 3"/>
                <a:gd name="T35" fmla="*/ 2 h 4"/>
                <a:gd name="T36" fmla="*/ 3 w 3"/>
                <a:gd name="T37" fmla="*/ 2 h 4"/>
                <a:gd name="T38" fmla="*/ 3 w 3"/>
                <a:gd name="T39" fmla="*/ 3 h 4"/>
                <a:gd name="T40" fmla="*/ 2 w 3"/>
                <a:gd name="T41" fmla="*/ 2 h 4"/>
                <a:gd name="T42" fmla="*/ 2 w 3"/>
                <a:gd name="T43" fmla="*/ 2 h 4"/>
                <a:gd name="T44" fmla="*/ 2 w 3"/>
                <a:gd name="T45" fmla="*/ 1 h 4"/>
                <a:gd name="T46" fmla="*/ 2 w 3"/>
                <a:gd name="T47" fmla="*/ 2 h 4"/>
                <a:gd name="T48" fmla="*/ 2 w 3"/>
                <a:gd name="T49" fmla="*/ 3 h 4"/>
                <a:gd name="T50" fmla="*/ 2 w 3"/>
                <a:gd name="T51" fmla="*/ 4 h 4"/>
                <a:gd name="T52" fmla="*/ 0 w 3"/>
                <a:gd name="T53" fmla="*/ 4 h 4"/>
                <a:gd name="T54" fmla="*/ 0 w 3"/>
                <a:gd name="T55" fmla="*/ 4 h 4"/>
                <a:gd name="T56" fmla="*/ 2 w 3"/>
                <a:gd name="T57" fmla="*/ 1 h 4"/>
                <a:gd name="T58" fmla="*/ 1 w 3"/>
                <a:gd name="T59" fmla="*/ 1 h 4"/>
                <a:gd name="T60" fmla="*/ 1 w 3"/>
                <a:gd name="T61" fmla="*/ 2 h 4"/>
                <a:gd name="T62" fmla="*/ 2 w 3"/>
                <a:gd name="T63" fmla="*/ 1 h 4"/>
                <a:gd name="T64" fmla="*/ 1 w 3"/>
                <a:gd name="T65" fmla="*/ 3 h 4"/>
                <a:gd name="T66" fmla="*/ 1 w 3"/>
                <a:gd name="T67" fmla="*/ 3 h 4"/>
                <a:gd name="T68" fmla="*/ 1 w 3"/>
                <a:gd name="T69" fmla="*/ 3 h 4"/>
                <a:gd name="T70" fmla="*/ 2 w 3"/>
                <a:gd name="T71" fmla="*/ 3 h 4"/>
                <a:gd name="T72" fmla="*/ 1 w 3"/>
                <a:gd name="T7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 h="4">
                  <a:moveTo>
                    <a:pt x="0" y="4"/>
                  </a:moveTo>
                  <a:cubicBezTo>
                    <a:pt x="0" y="4"/>
                    <a:pt x="0" y="4"/>
                    <a:pt x="0" y="4"/>
                  </a:cubicBezTo>
                  <a:cubicBezTo>
                    <a:pt x="0" y="3"/>
                    <a:pt x="0" y="3"/>
                    <a:pt x="0" y="3"/>
                  </a:cubicBezTo>
                  <a:cubicBezTo>
                    <a:pt x="0" y="2"/>
                    <a:pt x="0" y="2"/>
                    <a:pt x="0" y="2"/>
                  </a:cubicBezTo>
                  <a:cubicBezTo>
                    <a:pt x="0" y="2"/>
                    <a:pt x="0" y="2"/>
                    <a:pt x="0" y="2"/>
                  </a:cubicBezTo>
                  <a:cubicBezTo>
                    <a:pt x="1" y="2"/>
                    <a:pt x="1" y="2"/>
                    <a:pt x="1" y="2"/>
                  </a:cubicBezTo>
                  <a:cubicBezTo>
                    <a:pt x="0" y="2"/>
                    <a:pt x="0" y="2"/>
                    <a:pt x="0" y="2"/>
                  </a:cubicBezTo>
                  <a:cubicBezTo>
                    <a:pt x="0" y="3"/>
                    <a:pt x="0" y="3"/>
                    <a:pt x="0"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2"/>
                  </a:cubicBezTo>
                  <a:cubicBezTo>
                    <a:pt x="3" y="2"/>
                    <a:pt x="3" y="2"/>
                    <a:pt x="3" y="2"/>
                  </a:cubicBezTo>
                  <a:cubicBezTo>
                    <a:pt x="3" y="3"/>
                    <a:pt x="3" y="3"/>
                    <a:pt x="3" y="3"/>
                  </a:cubicBezTo>
                  <a:cubicBezTo>
                    <a:pt x="2" y="2"/>
                    <a:pt x="2" y="2"/>
                    <a:pt x="2" y="2"/>
                  </a:cubicBezTo>
                  <a:cubicBezTo>
                    <a:pt x="2" y="2"/>
                    <a:pt x="2" y="2"/>
                    <a:pt x="2" y="2"/>
                  </a:cubicBezTo>
                  <a:cubicBezTo>
                    <a:pt x="2" y="2"/>
                    <a:pt x="2" y="2"/>
                    <a:pt x="2" y="1"/>
                  </a:cubicBezTo>
                  <a:cubicBezTo>
                    <a:pt x="2" y="2"/>
                    <a:pt x="2" y="2"/>
                    <a:pt x="2" y="2"/>
                  </a:cubicBezTo>
                  <a:cubicBezTo>
                    <a:pt x="2" y="3"/>
                    <a:pt x="2" y="3"/>
                    <a:pt x="2" y="3"/>
                  </a:cubicBezTo>
                  <a:cubicBezTo>
                    <a:pt x="2" y="3"/>
                    <a:pt x="2" y="4"/>
                    <a:pt x="2" y="4"/>
                  </a:cubicBezTo>
                  <a:cubicBezTo>
                    <a:pt x="2" y="4"/>
                    <a:pt x="1" y="4"/>
                    <a:pt x="0" y="4"/>
                  </a:cubicBezTo>
                  <a:cubicBezTo>
                    <a:pt x="0" y="4"/>
                    <a:pt x="0" y="4"/>
                    <a:pt x="0" y="4"/>
                  </a:cubicBezTo>
                  <a:close/>
                  <a:moveTo>
                    <a:pt x="2" y="1"/>
                  </a:moveTo>
                  <a:cubicBezTo>
                    <a:pt x="2" y="1"/>
                    <a:pt x="2" y="1"/>
                    <a:pt x="1" y="1"/>
                  </a:cubicBezTo>
                  <a:cubicBezTo>
                    <a:pt x="1" y="1"/>
                    <a:pt x="1" y="1"/>
                    <a:pt x="1" y="2"/>
                  </a:cubicBezTo>
                  <a:lnTo>
                    <a:pt x="2" y="1"/>
                  </a:lnTo>
                  <a:close/>
                  <a:moveTo>
                    <a:pt x="1" y="3"/>
                  </a:moveTo>
                  <a:cubicBezTo>
                    <a:pt x="1" y="3"/>
                    <a:pt x="1" y="3"/>
                    <a:pt x="1" y="3"/>
                  </a:cubicBezTo>
                  <a:cubicBezTo>
                    <a:pt x="1" y="3"/>
                    <a:pt x="1" y="3"/>
                    <a:pt x="1" y="3"/>
                  </a:cubicBezTo>
                  <a:cubicBezTo>
                    <a:pt x="2" y="3"/>
                    <a:pt x="2" y="3"/>
                    <a:pt x="2" y="3"/>
                  </a:cubicBezTo>
                  <a:cubicBezTo>
                    <a:pt x="1" y="3"/>
                    <a:pt x="1" y="3"/>
                    <a:pt x="1" y="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9" name="132品 149"/>
            <p:cNvSpPr>
              <a:spLocks noEditPoints="1"/>
            </p:cNvSpPr>
            <p:nvPr>
              <p:custDataLst>
                <p:tags r:id="rId90"/>
              </p:custDataLst>
            </p:nvPr>
          </p:nvSpPr>
          <p:spPr bwMode="auto">
            <a:xfrm>
              <a:off x="8881322" y="3453595"/>
              <a:ext cx="234935" cy="398213"/>
            </a:xfrm>
            <a:custGeom>
              <a:avLst/>
              <a:gdLst>
                <a:gd name="T0" fmla="*/ 3 w 8"/>
                <a:gd name="T1" fmla="*/ 13 h 13"/>
                <a:gd name="T2" fmla="*/ 3 w 8"/>
                <a:gd name="T3" fmla="*/ 12 h 13"/>
                <a:gd name="T4" fmla="*/ 1 w 8"/>
                <a:gd name="T5" fmla="*/ 11 h 13"/>
                <a:gd name="T6" fmla="*/ 0 w 8"/>
                <a:gd name="T7" fmla="*/ 8 h 13"/>
                <a:gd name="T8" fmla="*/ 0 w 8"/>
                <a:gd name="T9" fmla="*/ 8 h 13"/>
                <a:gd name="T10" fmla="*/ 2 w 8"/>
                <a:gd name="T11" fmla="*/ 8 h 13"/>
                <a:gd name="T12" fmla="*/ 2 w 8"/>
                <a:gd name="T13" fmla="*/ 8 h 13"/>
                <a:gd name="T14" fmla="*/ 3 w 8"/>
                <a:gd name="T15" fmla="*/ 10 h 13"/>
                <a:gd name="T16" fmla="*/ 3 w 8"/>
                <a:gd name="T17" fmla="*/ 7 h 13"/>
                <a:gd name="T18" fmla="*/ 1 w 8"/>
                <a:gd name="T19" fmla="*/ 6 h 13"/>
                <a:gd name="T20" fmla="*/ 0 w 8"/>
                <a:gd name="T21" fmla="*/ 5 h 13"/>
                <a:gd name="T22" fmla="*/ 0 w 8"/>
                <a:gd name="T23" fmla="*/ 4 h 13"/>
                <a:gd name="T24" fmla="*/ 1 w 8"/>
                <a:gd name="T25" fmla="*/ 1 h 13"/>
                <a:gd name="T26" fmla="*/ 3 w 8"/>
                <a:gd name="T27" fmla="*/ 0 h 13"/>
                <a:gd name="T28" fmla="*/ 3 w 8"/>
                <a:gd name="T29" fmla="*/ 0 h 13"/>
                <a:gd name="T30" fmla="*/ 5 w 8"/>
                <a:gd name="T31" fmla="*/ 0 h 13"/>
                <a:gd name="T32" fmla="*/ 5 w 8"/>
                <a:gd name="T33" fmla="*/ 0 h 13"/>
                <a:gd name="T34" fmla="*/ 7 w 8"/>
                <a:gd name="T35" fmla="*/ 2 h 13"/>
                <a:gd name="T36" fmla="*/ 8 w 8"/>
                <a:gd name="T37" fmla="*/ 4 h 13"/>
                <a:gd name="T38" fmla="*/ 8 w 8"/>
                <a:gd name="T39" fmla="*/ 4 h 13"/>
                <a:gd name="T40" fmla="*/ 5 w 8"/>
                <a:gd name="T41" fmla="*/ 4 h 13"/>
                <a:gd name="T42" fmla="*/ 5 w 8"/>
                <a:gd name="T43" fmla="*/ 4 h 13"/>
                <a:gd name="T44" fmla="*/ 5 w 8"/>
                <a:gd name="T45" fmla="*/ 3 h 13"/>
                <a:gd name="T46" fmla="*/ 5 w 8"/>
                <a:gd name="T47" fmla="*/ 5 h 13"/>
                <a:gd name="T48" fmla="*/ 7 w 8"/>
                <a:gd name="T49" fmla="*/ 6 h 13"/>
                <a:gd name="T50" fmla="*/ 8 w 8"/>
                <a:gd name="T51" fmla="*/ 8 h 13"/>
                <a:gd name="T52" fmla="*/ 5 w 8"/>
                <a:gd name="T53" fmla="*/ 12 h 13"/>
                <a:gd name="T54" fmla="*/ 5 w 8"/>
                <a:gd name="T55" fmla="*/ 13 h 13"/>
                <a:gd name="T56" fmla="*/ 3 w 8"/>
                <a:gd name="T57" fmla="*/ 13 h 13"/>
                <a:gd name="T58" fmla="*/ 3 w 8"/>
                <a:gd name="T59" fmla="*/ 2 h 13"/>
                <a:gd name="T60" fmla="*/ 2 w 8"/>
                <a:gd name="T61" fmla="*/ 4 h 13"/>
                <a:gd name="T62" fmla="*/ 3 w 8"/>
                <a:gd name="T63" fmla="*/ 5 h 13"/>
                <a:gd name="T64" fmla="*/ 3 w 8"/>
                <a:gd name="T65" fmla="*/ 2 h 13"/>
                <a:gd name="T66" fmla="*/ 5 w 8"/>
                <a:gd name="T67" fmla="*/ 10 h 13"/>
                <a:gd name="T68" fmla="*/ 5 w 8"/>
                <a:gd name="T69" fmla="*/ 9 h 13"/>
                <a:gd name="T70" fmla="*/ 6 w 8"/>
                <a:gd name="T71" fmla="*/ 8 h 13"/>
                <a:gd name="T72" fmla="*/ 5 w 8"/>
                <a:gd name="T73" fmla="*/ 8 h 13"/>
                <a:gd name="T74" fmla="*/ 5 w 8"/>
                <a:gd name="T75" fmla="*/ 7 h 13"/>
                <a:gd name="T76" fmla="*/ 5 w 8"/>
                <a:gd name="T7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13">
                  <a:moveTo>
                    <a:pt x="3" y="13"/>
                  </a:moveTo>
                  <a:cubicBezTo>
                    <a:pt x="3" y="12"/>
                    <a:pt x="3" y="12"/>
                    <a:pt x="3" y="12"/>
                  </a:cubicBezTo>
                  <a:cubicBezTo>
                    <a:pt x="2" y="12"/>
                    <a:pt x="1" y="11"/>
                    <a:pt x="1" y="11"/>
                  </a:cubicBezTo>
                  <a:cubicBezTo>
                    <a:pt x="0" y="10"/>
                    <a:pt x="0" y="9"/>
                    <a:pt x="0" y="8"/>
                  </a:cubicBezTo>
                  <a:cubicBezTo>
                    <a:pt x="0" y="8"/>
                    <a:pt x="0" y="8"/>
                    <a:pt x="0" y="8"/>
                  </a:cubicBezTo>
                  <a:cubicBezTo>
                    <a:pt x="2" y="8"/>
                    <a:pt x="2" y="8"/>
                    <a:pt x="2" y="8"/>
                  </a:cubicBezTo>
                  <a:cubicBezTo>
                    <a:pt x="2" y="8"/>
                    <a:pt x="2" y="8"/>
                    <a:pt x="2" y="8"/>
                  </a:cubicBezTo>
                  <a:cubicBezTo>
                    <a:pt x="2" y="9"/>
                    <a:pt x="2" y="9"/>
                    <a:pt x="3" y="10"/>
                  </a:cubicBezTo>
                  <a:cubicBezTo>
                    <a:pt x="3" y="7"/>
                    <a:pt x="3" y="7"/>
                    <a:pt x="3" y="7"/>
                  </a:cubicBezTo>
                  <a:cubicBezTo>
                    <a:pt x="2" y="7"/>
                    <a:pt x="1" y="6"/>
                    <a:pt x="1" y="6"/>
                  </a:cubicBezTo>
                  <a:cubicBezTo>
                    <a:pt x="0" y="5"/>
                    <a:pt x="0" y="5"/>
                    <a:pt x="0" y="5"/>
                  </a:cubicBezTo>
                  <a:cubicBezTo>
                    <a:pt x="0" y="4"/>
                    <a:pt x="0" y="4"/>
                    <a:pt x="0" y="4"/>
                  </a:cubicBezTo>
                  <a:cubicBezTo>
                    <a:pt x="0" y="3"/>
                    <a:pt x="0" y="2"/>
                    <a:pt x="1" y="1"/>
                  </a:cubicBezTo>
                  <a:cubicBezTo>
                    <a:pt x="1" y="1"/>
                    <a:pt x="2" y="0"/>
                    <a:pt x="3" y="0"/>
                  </a:cubicBezTo>
                  <a:cubicBezTo>
                    <a:pt x="3" y="0"/>
                    <a:pt x="3" y="0"/>
                    <a:pt x="3" y="0"/>
                  </a:cubicBezTo>
                  <a:cubicBezTo>
                    <a:pt x="5" y="0"/>
                    <a:pt x="5" y="0"/>
                    <a:pt x="5" y="0"/>
                  </a:cubicBezTo>
                  <a:cubicBezTo>
                    <a:pt x="5" y="0"/>
                    <a:pt x="5" y="0"/>
                    <a:pt x="5" y="0"/>
                  </a:cubicBezTo>
                  <a:cubicBezTo>
                    <a:pt x="6" y="1"/>
                    <a:pt x="6" y="1"/>
                    <a:pt x="7" y="2"/>
                  </a:cubicBezTo>
                  <a:cubicBezTo>
                    <a:pt x="7" y="2"/>
                    <a:pt x="8" y="3"/>
                    <a:pt x="8" y="4"/>
                  </a:cubicBezTo>
                  <a:cubicBezTo>
                    <a:pt x="8" y="4"/>
                    <a:pt x="8" y="4"/>
                    <a:pt x="8" y="4"/>
                  </a:cubicBezTo>
                  <a:cubicBezTo>
                    <a:pt x="5" y="4"/>
                    <a:pt x="5" y="4"/>
                    <a:pt x="5" y="4"/>
                  </a:cubicBezTo>
                  <a:cubicBezTo>
                    <a:pt x="5" y="4"/>
                    <a:pt x="5" y="4"/>
                    <a:pt x="5" y="4"/>
                  </a:cubicBezTo>
                  <a:cubicBezTo>
                    <a:pt x="5" y="3"/>
                    <a:pt x="5" y="3"/>
                    <a:pt x="5" y="3"/>
                  </a:cubicBezTo>
                  <a:cubicBezTo>
                    <a:pt x="5" y="5"/>
                    <a:pt x="5" y="5"/>
                    <a:pt x="5" y="5"/>
                  </a:cubicBezTo>
                  <a:cubicBezTo>
                    <a:pt x="6" y="6"/>
                    <a:pt x="7" y="6"/>
                    <a:pt x="7" y="6"/>
                  </a:cubicBezTo>
                  <a:cubicBezTo>
                    <a:pt x="8" y="7"/>
                    <a:pt x="8" y="8"/>
                    <a:pt x="8" y="8"/>
                  </a:cubicBezTo>
                  <a:cubicBezTo>
                    <a:pt x="8" y="10"/>
                    <a:pt x="7" y="11"/>
                    <a:pt x="5" y="12"/>
                  </a:cubicBezTo>
                  <a:cubicBezTo>
                    <a:pt x="5" y="13"/>
                    <a:pt x="5" y="13"/>
                    <a:pt x="5" y="13"/>
                  </a:cubicBezTo>
                  <a:lnTo>
                    <a:pt x="3" y="13"/>
                  </a:lnTo>
                  <a:close/>
                  <a:moveTo>
                    <a:pt x="3" y="2"/>
                  </a:moveTo>
                  <a:cubicBezTo>
                    <a:pt x="2" y="3"/>
                    <a:pt x="2" y="3"/>
                    <a:pt x="2" y="4"/>
                  </a:cubicBezTo>
                  <a:cubicBezTo>
                    <a:pt x="2" y="4"/>
                    <a:pt x="2" y="4"/>
                    <a:pt x="3" y="5"/>
                  </a:cubicBezTo>
                  <a:lnTo>
                    <a:pt x="3" y="2"/>
                  </a:lnTo>
                  <a:close/>
                  <a:moveTo>
                    <a:pt x="5" y="10"/>
                  </a:moveTo>
                  <a:cubicBezTo>
                    <a:pt x="5" y="10"/>
                    <a:pt x="5" y="9"/>
                    <a:pt x="5" y="9"/>
                  </a:cubicBezTo>
                  <a:cubicBezTo>
                    <a:pt x="6" y="9"/>
                    <a:pt x="6" y="9"/>
                    <a:pt x="6" y="8"/>
                  </a:cubicBezTo>
                  <a:cubicBezTo>
                    <a:pt x="6" y="8"/>
                    <a:pt x="6" y="8"/>
                    <a:pt x="5" y="8"/>
                  </a:cubicBezTo>
                  <a:cubicBezTo>
                    <a:pt x="5" y="8"/>
                    <a:pt x="5" y="7"/>
                    <a:pt x="5" y="7"/>
                  </a:cubicBezTo>
                  <a:lnTo>
                    <a:pt x="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03" name="12313品 102"/>
          <p:cNvSpPr txBox="1"/>
          <p:nvPr>
            <p:custDataLst>
              <p:tags r:id="rId2"/>
            </p:custDataLst>
          </p:nvPr>
        </p:nvSpPr>
        <p:spPr>
          <a:xfrm>
            <a:off x="1084103" y="1336286"/>
            <a:ext cx="5139719" cy="523220"/>
          </a:xfrm>
          <a:prstGeom prst="rect">
            <a:avLst/>
          </a:prstGeom>
          <a:solidFill>
            <a:schemeClr val="accent1"/>
          </a:solid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104" name="233品 103"/>
          <p:cNvCxnSpPr/>
          <p:nvPr>
            <p:custDataLst>
              <p:tags r:id="rId3"/>
            </p:custDataLst>
          </p:nvPr>
        </p:nvCxnSpPr>
        <p:spPr>
          <a:xfrm>
            <a:off x="951111" y="1336286"/>
            <a:ext cx="0" cy="5232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2" name="212.品 101"/>
          <p:cNvSpPr/>
          <p:nvPr>
            <p:custDataLst>
              <p:tags r:id="rId4"/>
            </p:custDataLst>
          </p:nvPr>
        </p:nvSpPr>
        <p:spPr>
          <a:xfrm>
            <a:off x="835000" y="2379787"/>
            <a:ext cx="5725701" cy="584775"/>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 ipsum dolor sit amet, consectetur adipisicing elit, sed do eiusmod tempor. </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404286578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1+#ppt_w/2"/>
                                          </p:val>
                                        </p:tav>
                                        <p:tav tm="100000">
                                          <p:val>
                                            <p:strVal val="#ppt_x"/>
                                          </p:val>
                                        </p:tav>
                                      </p:tavLst>
                                    </p:anim>
                                    <p:anim calcmode="lin" valueType="num">
                                      <p:cBhvr additive="base">
                                        <p:cTn id="8" dur="500" fill="hold"/>
                                        <p:tgtEl>
                                          <p:spTgt spid="1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 presetClass="entr" presetSubtype="8" fill="hold" grpId="0" nodeType="withEffect">
                                  <p:stCondLst>
                                    <p:cond delay="600"/>
                                  </p:stCondLst>
                                  <p:childTnLst>
                                    <p:set>
                                      <p:cBhvr>
                                        <p:cTn id="14" dur="1" fill="hold">
                                          <p:stCondLst>
                                            <p:cond delay="0"/>
                                          </p:stCondLst>
                                        </p:cTn>
                                        <p:tgtEl>
                                          <p:spTgt spid="103"/>
                                        </p:tgtEl>
                                        <p:attrNameLst>
                                          <p:attrName>style.visibility</p:attrName>
                                        </p:attrNameLst>
                                      </p:cBhvr>
                                      <p:to>
                                        <p:strVal val="visible"/>
                                      </p:to>
                                    </p:set>
                                    <p:anim calcmode="lin" valueType="num">
                                      <p:cBhvr additive="base">
                                        <p:cTn id="15" dur="500" fill="hold"/>
                                        <p:tgtEl>
                                          <p:spTgt spid="103"/>
                                        </p:tgtEl>
                                        <p:attrNameLst>
                                          <p:attrName>ppt_x</p:attrName>
                                        </p:attrNameLst>
                                      </p:cBhvr>
                                      <p:tavLst>
                                        <p:tav tm="0">
                                          <p:val>
                                            <p:strVal val="0-#ppt_w/2"/>
                                          </p:val>
                                        </p:tav>
                                        <p:tav tm="100000">
                                          <p:val>
                                            <p:strVal val="#ppt_x"/>
                                          </p:val>
                                        </p:tav>
                                      </p:tavLst>
                                    </p:anim>
                                    <p:anim calcmode="lin" valueType="num">
                                      <p:cBhvr additive="base">
                                        <p:cTn id="16" dur="500" fill="hold"/>
                                        <p:tgtEl>
                                          <p:spTgt spid="103"/>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8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autoUpdateAnimBg="0"/>
      <p:bldP spid="10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2708177"/>
            <a:ext cx="12192000" cy="1008063"/>
          </a:xfrm>
          <a:prstGeom prst="rect">
            <a:avLst/>
          </a:prstGeom>
          <a:solidFill>
            <a:srgbClr val="E8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0" y="1454749"/>
            <a:ext cx="3087985" cy="1922782"/>
          </a:xfrm>
          <a:prstGeom prst="rect">
            <a:avLst/>
          </a:prstGeom>
        </p:spPr>
      </p:pic>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69486" y="1454750"/>
            <a:ext cx="3089064" cy="1922782"/>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626" y="1454750"/>
            <a:ext cx="2928358" cy="1922782"/>
          </a:xfrm>
          <a:prstGeom prst="rect">
            <a:avLst/>
          </a:prstGeom>
        </p:spPr>
      </p:pic>
      <p:grpSp>
        <p:nvGrpSpPr>
          <p:cNvPr id="23" name="组合 22"/>
          <p:cNvGrpSpPr/>
          <p:nvPr/>
        </p:nvGrpSpPr>
        <p:grpSpPr>
          <a:xfrm>
            <a:off x="1509487" y="3958451"/>
            <a:ext cx="2195512" cy="1946421"/>
            <a:chOff x="1509486" y="4426857"/>
            <a:chExt cx="2195512" cy="1946419"/>
          </a:xfrm>
        </p:grpSpPr>
        <p:sp>
          <p:nvSpPr>
            <p:cNvPr id="12" name="文本框 11"/>
            <p:cNvSpPr txBox="1"/>
            <p:nvPr/>
          </p:nvSpPr>
          <p:spPr>
            <a:xfrm>
              <a:off x="1509486" y="4426857"/>
              <a:ext cx="2162628" cy="40011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15" name="矩形 14"/>
            <p:cNvSpPr/>
            <p:nvPr/>
          </p:nvSpPr>
          <p:spPr>
            <a:xfrm>
              <a:off x="1509486" y="5049838"/>
              <a:ext cx="2195512" cy="132343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companyWuhan</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nvGrpSpPr>
          <p:cNvPr id="24" name="组合 23"/>
          <p:cNvGrpSpPr/>
          <p:nvPr/>
        </p:nvGrpSpPr>
        <p:grpSpPr>
          <a:xfrm>
            <a:off x="5014687" y="3958450"/>
            <a:ext cx="2195512" cy="1946421"/>
            <a:chOff x="5014687" y="4426857"/>
            <a:chExt cx="2195512" cy="1946420"/>
          </a:xfrm>
        </p:grpSpPr>
        <p:sp>
          <p:nvSpPr>
            <p:cNvPr id="13" name="文本框 12"/>
            <p:cNvSpPr txBox="1"/>
            <p:nvPr/>
          </p:nvSpPr>
          <p:spPr>
            <a:xfrm>
              <a:off x="5014687" y="4426857"/>
              <a:ext cx="2162628" cy="40011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16" name="矩形 15"/>
            <p:cNvSpPr/>
            <p:nvPr/>
          </p:nvSpPr>
          <p:spPr>
            <a:xfrm>
              <a:off x="5014687" y="5049838"/>
              <a:ext cx="2195512" cy="1323439"/>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companyWuhan</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nvGrpSpPr>
          <p:cNvPr id="25" name="组合 24"/>
          <p:cNvGrpSpPr/>
          <p:nvPr/>
        </p:nvGrpSpPr>
        <p:grpSpPr>
          <a:xfrm>
            <a:off x="8465199" y="3958451"/>
            <a:ext cx="2195512" cy="1946421"/>
            <a:chOff x="8465198" y="4426857"/>
            <a:chExt cx="2195512" cy="1946419"/>
          </a:xfrm>
        </p:grpSpPr>
        <p:sp>
          <p:nvSpPr>
            <p:cNvPr id="14" name="文本框 13"/>
            <p:cNvSpPr txBox="1"/>
            <p:nvPr/>
          </p:nvSpPr>
          <p:spPr>
            <a:xfrm>
              <a:off x="8465198" y="4426857"/>
              <a:ext cx="2162628" cy="40011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17" name="矩形 16"/>
            <p:cNvSpPr/>
            <p:nvPr/>
          </p:nvSpPr>
          <p:spPr>
            <a:xfrm>
              <a:off x="8465198" y="5049838"/>
              <a:ext cx="2195512" cy="132343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Wuhan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companyWuhan</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读爱礼坊</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PPT design planning company</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spTree>
    <p:extLst>
      <p:ext uri="{BB962C8B-B14F-4D97-AF65-F5344CB8AC3E}">
        <p14:creationId xmlns:p14="http://schemas.microsoft.com/office/powerpoint/2010/main" val="1726971988"/>
      </p:ext>
    </p:extLst>
  </p:cSld>
  <p:clrMapOvr>
    <a:masterClrMapping/>
  </p:clrMapOvr>
  <p:transition spd="slow" advClick="0" advTm="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300"/>
                                        <p:tgtEl>
                                          <p:spTgt spid="11"/>
                                        </p:tgtEl>
                                      </p:cBhvr>
                                    </p:animEffect>
                                  </p:childTnLst>
                                </p:cTn>
                              </p:par>
                            </p:childTnLst>
                          </p:cTn>
                        </p:par>
                        <p:par>
                          <p:cTn id="8" fill="hold">
                            <p:stCondLst>
                              <p:cond delay="300"/>
                            </p:stCondLst>
                            <p:childTnLst>
                              <p:par>
                                <p:cTn id="9" presetID="2" presetClass="entr" presetSubtype="1"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ppt_x"/>
                                          </p:val>
                                        </p:tav>
                                        <p:tav tm="100000">
                                          <p:val>
                                            <p:strVal val="#ppt_x"/>
                                          </p:val>
                                        </p:tav>
                                      </p:tavLst>
                                    </p:anim>
                                    <p:anim calcmode="lin" valueType="num">
                                      <p:cBhvr additive="base">
                                        <p:cTn id="12" dur="3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 fill="hold"/>
                                        <p:tgtEl>
                                          <p:spTgt spid="7"/>
                                        </p:tgtEl>
                                        <p:attrNameLst>
                                          <p:attrName>ppt_x</p:attrName>
                                        </p:attrNameLst>
                                      </p:cBhvr>
                                      <p:tavLst>
                                        <p:tav tm="0">
                                          <p:val>
                                            <p:strVal val="#ppt_x"/>
                                          </p:val>
                                        </p:tav>
                                        <p:tav tm="100000">
                                          <p:val>
                                            <p:strVal val="#ppt_x"/>
                                          </p:val>
                                        </p:tav>
                                      </p:tavLst>
                                    </p:anim>
                                    <p:anim calcmode="lin" valueType="num">
                                      <p:cBhvr additive="base">
                                        <p:cTn id="16" dur="3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300" fill="hold"/>
                                        <p:tgtEl>
                                          <p:spTgt spid="8"/>
                                        </p:tgtEl>
                                        <p:attrNameLst>
                                          <p:attrName>ppt_x</p:attrName>
                                        </p:attrNameLst>
                                      </p:cBhvr>
                                      <p:tavLst>
                                        <p:tav tm="0">
                                          <p:val>
                                            <p:strVal val="#ppt_x"/>
                                          </p:val>
                                        </p:tav>
                                        <p:tav tm="100000">
                                          <p:val>
                                            <p:strVal val="#ppt_x"/>
                                          </p:val>
                                        </p:tav>
                                      </p:tavLst>
                                    </p:anim>
                                    <p:anim calcmode="lin" valueType="num">
                                      <p:cBhvr additive="base">
                                        <p:cTn id="20" dur="3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85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3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3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PA_Chart 6"/>
          <p:cNvGraphicFramePr/>
          <p:nvPr>
            <p:custDataLst>
              <p:tags r:id="rId1"/>
            </p:custDataLst>
            <p:extLst/>
          </p:nvPr>
        </p:nvGraphicFramePr>
        <p:xfrm>
          <a:off x="795209" y="1348181"/>
          <a:ext cx="8393035" cy="3813755"/>
        </p:xfrm>
        <a:graphic>
          <a:graphicData uri="http://schemas.openxmlformats.org/drawingml/2006/chart">
            <c:chart xmlns:c="http://schemas.openxmlformats.org/drawingml/2006/chart" xmlns:r="http://schemas.openxmlformats.org/officeDocument/2006/relationships" r:id="rId12"/>
          </a:graphicData>
        </a:graphic>
      </p:graphicFrame>
      <p:cxnSp>
        <p:nvCxnSpPr>
          <p:cNvPr id="14" name="356"/>
          <p:cNvCxnSpPr/>
          <p:nvPr>
            <p:custDataLst>
              <p:tags r:id="rId2"/>
            </p:custDataLst>
          </p:nvPr>
        </p:nvCxnSpPr>
        <p:spPr>
          <a:xfrm>
            <a:off x="9566495" y="1584960"/>
            <a:ext cx="44196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35 14"/>
          <p:cNvSpPr txBox="1"/>
          <p:nvPr>
            <p:custDataLst>
              <p:tags r:id="rId3"/>
            </p:custDataLst>
          </p:nvPr>
        </p:nvSpPr>
        <p:spPr>
          <a:xfrm>
            <a:off x="9488258" y="1747191"/>
            <a:ext cx="2347815"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18" name="33507出品 17"/>
          <p:cNvCxnSpPr/>
          <p:nvPr>
            <p:custDataLst>
              <p:tags r:id="rId4"/>
            </p:custDataLst>
          </p:nvPr>
        </p:nvCxnSpPr>
        <p:spPr>
          <a:xfrm>
            <a:off x="9566495" y="2528856"/>
            <a:ext cx="44196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3"/>
          <p:cNvSpPr txBox="1"/>
          <p:nvPr>
            <p:custDataLst>
              <p:tags r:id="rId5"/>
            </p:custDataLst>
          </p:nvPr>
        </p:nvSpPr>
        <p:spPr>
          <a:xfrm>
            <a:off x="9488258" y="2691087"/>
            <a:ext cx="2347815"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21" name="653品 20"/>
          <p:cNvCxnSpPr/>
          <p:nvPr>
            <p:custDataLst>
              <p:tags r:id="rId6"/>
            </p:custDataLst>
          </p:nvPr>
        </p:nvCxnSpPr>
        <p:spPr>
          <a:xfrm>
            <a:off x="9566495" y="3442583"/>
            <a:ext cx="44196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3507出品 21"/>
          <p:cNvSpPr txBox="1"/>
          <p:nvPr>
            <p:custDataLst>
              <p:tags r:id="rId7"/>
            </p:custDataLst>
          </p:nvPr>
        </p:nvSpPr>
        <p:spPr>
          <a:xfrm>
            <a:off x="9488258" y="3604813"/>
            <a:ext cx="2347815"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sp>
        <p:nvSpPr>
          <p:cNvPr id="23" name="365出品 22"/>
          <p:cNvSpPr/>
          <p:nvPr>
            <p:custDataLst>
              <p:tags r:id="rId8"/>
            </p:custDataLst>
          </p:nvPr>
        </p:nvSpPr>
        <p:spPr>
          <a:xfrm>
            <a:off x="910775" y="5527938"/>
            <a:ext cx="693175" cy="693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56353907出品 24"/>
          <p:cNvSpPr/>
          <p:nvPr>
            <p:custDataLst>
              <p:tags r:id="rId9"/>
            </p:custDataLst>
          </p:nvPr>
        </p:nvSpPr>
        <p:spPr>
          <a:xfrm>
            <a:off x="1794450" y="5513493"/>
            <a:ext cx="9565372" cy="726289"/>
          </a:xfrm>
          <a:prstGeom prst="rect">
            <a:avLst/>
          </a:prstGeom>
        </p:spPr>
        <p:txBody>
          <a:bodyPr wrap="square">
            <a:sp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 ipsum dolor sit amet, consectetur adipisicing elit, sed do eiusmod tempor incididunt ut labore et dolore magna aliqua.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Freeform 63">
            <a:extLst>
              <a:ext uri="{FF2B5EF4-FFF2-40B4-BE49-F238E27FC236}">
                <a16:creationId xmlns:a16="http://schemas.microsoft.com/office/drawing/2014/main" id="{0ABB341E-30EC-4C32-816D-0BF8E4126B94}"/>
              </a:ext>
            </a:extLst>
          </p:cNvPr>
          <p:cNvSpPr>
            <a:spLocks noEditPoints="1"/>
          </p:cNvSpPr>
          <p:nvPr/>
        </p:nvSpPr>
        <p:spPr bwMode="auto">
          <a:xfrm>
            <a:off x="1054460" y="5625797"/>
            <a:ext cx="404427" cy="45935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Tree>
    <p:extLst>
      <p:ext uri="{BB962C8B-B14F-4D97-AF65-F5344CB8AC3E}">
        <p14:creationId xmlns:p14="http://schemas.microsoft.com/office/powerpoint/2010/main" val="108619532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18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300"/>
                            </p:stCondLst>
                            <p:childTnLst>
                              <p:par>
                                <p:cTn id="18" presetID="2" presetClass="entr" presetSubtype="2"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1+#ppt_w/2"/>
                                          </p:val>
                                        </p:tav>
                                        <p:tav tm="100000">
                                          <p:val>
                                            <p:strVal val="#ppt_x"/>
                                          </p:val>
                                        </p:tav>
                                      </p:tavLst>
                                    </p:anim>
                                    <p:anim calcmode="lin" valueType="num">
                                      <p:cBhvr additive="base">
                                        <p:cTn id="21" dur="500" fill="hold"/>
                                        <p:tgtEl>
                                          <p:spTgt spid="1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4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6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5" grpId="0"/>
      <p:bldP spid="19" grpId="0" animBg="1" autoUpdateAnimBg="0"/>
      <p:bldP spid="22" grpId="0" animBg="1" autoUpdateAnimBg="0"/>
      <p:bldP spid="23" grpId="0" animBg="1" autoUpdateAnimBg="0"/>
      <p:bldP spid="2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8">
            <a:extLst>
              <a:ext uri="{FF2B5EF4-FFF2-40B4-BE49-F238E27FC236}">
                <a16:creationId xmlns:a16="http://schemas.microsoft.com/office/drawing/2014/main" id="{8813DD69-A2F7-4FB5-8F49-AB7F199BE7C3}"/>
              </a:ext>
            </a:extLst>
          </p:cNvPr>
          <p:cNvSpPr>
            <a:spLocks/>
          </p:cNvSpPr>
          <p:nvPr/>
        </p:nvSpPr>
        <p:spPr bwMode="auto">
          <a:xfrm rot="3054416">
            <a:off x="1985172" y="1747986"/>
            <a:ext cx="4786487" cy="2542681"/>
          </a:xfrm>
          <a:custGeom>
            <a:avLst/>
            <a:gdLst>
              <a:gd name="T0" fmla="*/ 0 w 1823"/>
              <a:gd name="T1" fmla="*/ 513 h 968"/>
              <a:gd name="T2" fmla="*/ 855 w 1823"/>
              <a:gd name="T3" fmla="*/ 0 h 968"/>
              <a:gd name="T4" fmla="*/ 1823 w 1823"/>
              <a:gd name="T5" fmla="*/ 968 h 968"/>
            </a:gdLst>
            <a:ahLst/>
            <a:cxnLst>
              <a:cxn ang="0">
                <a:pos x="T0" y="T1"/>
              </a:cxn>
              <a:cxn ang="0">
                <a:pos x="T2" y="T3"/>
              </a:cxn>
              <a:cxn ang="0">
                <a:pos x="T4" y="T5"/>
              </a:cxn>
            </a:cxnLst>
            <a:rect l="0" t="0" r="r" b="b"/>
            <a:pathLst>
              <a:path w="1823" h="968">
                <a:moveTo>
                  <a:pt x="0" y="513"/>
                </a:moveTo>
                <a:cubicBezTo>
                  <a:pt x="163" y="208"/>
                  <a:pt x="485" y="0"/>
                  <a:pt x="855" y="0"/>
                </a:cubicBezTo>
                <a:cubicBezTo>
                  <a:pt x="1390" y="0"/>
                  <a:pt x="1823" y="433"/>
                  <a:pt x="1823" y="968"/>
                </a:cubicBezTo>
              </a:path>
            </a:pathLst>
          </a:custGeom>
          <a:noFill/>
          <a:ln w="76200" cap="rnd">
            <a:solidFill>
              <a:srgbClr val="E8432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Freeform 5">
            <a:extLst>
              <a:ext uri="{FF2B5EF4-FFF2-40B4-BE49-F238E27FC236}">
                <a16:creationId xmlns:a16="http://schemas.microsoft.com/office/drawing/2014/main" id="{58A5B433-4477-44B8-A7EC-5BD8A2EF70A0}"/>
              </a:ext>
            </a:extLst>
          </p:cNvPr>
          <p:cNvSpPr>
            <a:spLocks/>
          </p:cNvSpPr>
          <p:nvPr/>
        </p:nvSpPr>
        <p:spPr bwMode="auto">
          <a:xfrm rot="14167376">
            <a:off x="-1244485" y="3689911"/>
            <a:ext cx="2690514" cy="2540810"/>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Freeform 7">
            <a:extLst>
              <a:ext uri="{FF2B5EF4-FFF2-40B4-BE49-F238E27FC236}">
                <a16:creationId xmlns:a16="http://schemas.microsoft.com/office/drawing/2014/main" id="{FB5BE244-CC9B-4C43-BD6F-279DAC0C0EC0}"/>
              </a:ext>
            </a:extLst>
          </p:cNvPr>
          <p:cNvSpPr>
            <a:spLocks noEditPoints="1"/>
          </p:cNvSpPr>
          <p:nvPr/>
        </p:nvSpPr>
        <p:spPr bwMode="auto">
          <a:xfrm>
            <a:off x="903613" y="1361199"/>
            <a:ext cx="4720473" cy="4720473"/>
          </a:xfrm>
          <a:custGeom>
            <a:avLst/>
            <a:gdLst>
              <a:gd name="T0" fmla="*/ 3215 w 3347"/>
              <a:gd name="T1" fmla="*/ 1022 h 3347"/>
              <a:gd name="T2" fmla="*/ 2857 w 3347"/>
              <a:gd name="T3" fmla="*/ 490 h 3347"/>
              <a:gd name="T4" fmla="*/ 2325 w 3347"/>
              <a:gd name="T5" fmla="*/ 131 h 3347"/>
              <a:gd name="T6" fmla="*/ 1673 w 3347"/>
              <a:gd name="T7" fmla="*/ 0 h 3347"/>
              <a:gd name="T8" fmla="*/ 1022 w 3347"/>
              <a:gd name="T9" fmla="*/ 131 h 3347"/>
              <a:gd name="T10" fmla="*/ 490 w 3347"/>
              <a:gd name="T11" fmla="*/ 490 h 3347"/>
              <a:gd name="T12" fmla="*/ 132 w 3347"/>
              <a:gd name="T13" fmla="*/ 1022 h 3347"/>
              <a:gd name="T14" fmla="*/ 0 w 3347"/>
              <a:gd name="T15" fmla="*/ 1673 h 3347"/>
              <a:gd name="T16" fmla="*/ 132 w 3347"/>
              <a:gd name="T17" fmla="*/ 2325 h 3347"/>
              <a:gd name="T18" fmla="*/ 490 w 3347"/>
              <a:gd name="T19" fmla="*/ 2857 h 3347"/>
              <a:gd name="T20" fmla="*/ 1022 w 3347"/>
              <a:gd name="T21" fmla="*/ 3215 h 3347"/>
              <a:gd name="T22" fmla="*/ 1673 w 3347"/>
              <a:gd name="T23" fmla="*/ 3347 h 3347"/>
              <a:gd name="T24" fmla="*/ 2325 w 3347"/>
              <a:gd name="T25" fmla="*/ 3215 h 3347"/>
              <a:gd name="T26" fmla="*/ 2857 w 3347"/>
              <a:gd name="T27" fmla="*/ 2857 h 3347"/>
              <a:gd name="T28" fmla="*/ 3215 w 3347"/>
              <a:gd name="T29" fmla="*/ 2325 h 3347"/>
              <a:gd name="T30" fmla="*/ 3347 w 3347"/>
              <a:gd name="T31" fmla="*/ 1673 h 3347"/>
              <a:gd name="T32" fmla="*/ 3215 w 3347"/>
              <a:gd name="T33" fmla="*/ 1022 h 3347"/>
              <a:gd name="T34" fmla="*/ 3110 w 3347"/>
              <a:gd name="T35" fmla="*/ 1673 h 3347"/>
              <a:gd name="T36" fmla="*/ 1673 w 3347"/>
              <a:gd name="T37" fmla="*/ 3110 h 3347"/>
              <a:gd name="T38" fmla="*/ 237 w 3347"/>
              <a:gd name="T39" fmla="*/ 1673 h 3347"/>
              <a:gd name="T40" fmla="*/ 1673 w 3347"/>
              <a:gd name="T41" fmla="*/ 237 h 3347"/>
              <a:gd name="T42" fmla="*/ 3110 w 3347"/>
              <a:gd name="T43" fmla="*/ 167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7" h="3347">
                <a:moveTo>
                  <a:pt x="3215" y="1022"/>
                </a:moveTo>
                <a:cubicBezTo>
                  <a:pt x="3131" y="823"/>
                  <a:pt x="3010" y="644"/>
                  <a:pt x="2857" y="490"/>
                </a:cubicBezTo>
                <a:cubicBezTo>
                  <a:pt x="2703" y="336"/>
                  <a:pt x="2524" y="216"/>
                  <a:pt x="2325" y="131"/>
                </a:cubicBezTo>
                <a:cubicBezTo>
                  <a:pt x="2118" y="44"/>
                  <a:pt x="1899" y="0"/>
                  <a:pt x="1673" y="0"/>
                </a:cubicBezTo>
                <a:cubicBezTo>
                  <a:pt x="1448" y="0"/>
                  <a:pt x="1228" y="44"/>
                  <a:pt x="1022" y="131"/>
                </a:cubicBezTo>
                <a:cubicBezTo>
                  <a:pt x="823" y="216"/>
                  <a:pt x="644" y="336"/>
                  <a:pt x="490" y="490"/>
                </a:cubicBezTo>
                <a:cubicBezTo>
                  <a:pt x="336" y="644"/>
                  <a:pt x="216" y="823"/>
                  <a:pt x="132" y="1022"/>
                </a:cubicBezTo>
                <a:cubicBezTo>
                  <a:pt x="44" y="1228"/>
                  <a:pt x="0" y="1447"/>
                  <a:pt x="0" y="1673"/>
                </a:cubicBezTo>
                <a:cubicBezTo>
                  <a:pt x="0" y="1899"/>
                  <a:pt x="44" y="2118"/>
                  <a:pt x="132" y="2325"/>
                </a:cubicBezTo>
                <a:cubicBezTo>
                  <a:pt x="216" y="2524"/>
                  <a:pt x="336" y="2703"/>
                  <a:pt x="490" y="2857"/>
                </a:cubicBezTo>
                <a:cubicBezTo>
                  <a:pt x="644" y="3010"/>
                  <a:pt x="823" y="3131"/>
                  <a:pt x="1022" y="3215"/>
                </a:cubicBezTo>
                <a:cubicBezTo>
                  <a:pt x="1228" y="3303"/>
                  <a:pt x="1448" y="3347"/>
                  <a:pt x="1673" y="3347"/>
                </a:cubicBezTo>
                <a:cubicBezTo>
                  <a:pt x="1899" y="3347"/>
                  <a:pt x="2118" y="3303"/>
                  <a:pt x="2325" y="3215"/>
                </a:cubicBezTo>
                <a:cubicBezTo>
                  <a:pt x="2524" y="3131"/>
                  <a:pt x="2703" y="3010"/>
                  <a:pt x="2857" y="2857"/>
                </a:cubicBezTo>
                <a:cubicBezTo>
                  <a:pt x="3010" y="2703"/>
                  <a:pt x="3131" y="2524"/>
                  <a:pt x="3215" y="2325"/>
                </a:cubicBezTo>
                <a:cubicBezTo>
                  <a:pt x="3303" y="2118"/>
                  <a:pt x="3347" y="1899"/>
                  <a:pt x="3347" y="1673"/>
                </a:cubicBezTo>
                <a:cubicBezTo>
                  <a:pt x="3347" y="1447"/>
                  <a:pt x="3303" y="1228"/>
                  <a:pt x="3215" y="1022"/>
                </a:cubicBezTo>
                <a:close/>
                <a:moveTo>
                  <a:pt x="3110" y="1673"/>
                </a:moveTo>
                <a:cubicBezTo>
                  <a:pt x="3110" y="2465"/>
                  <a:pt x="2466" y="3110"/>
                  <a:pt x="1673" y="3110"/>
                </a:cubicBezTo>
                <a:cubicBezTo>
                  <a:pt x="881" y="3110"/>
                  <a:pt x="237" y="2465"/>
                  <a:pt x="237" y="1673"/>
                </a:cubicBezTo>
                <a:cubicBezTo>
                  <a:pt x="237" y="881"/>
                  <a:pt x="881" y="237"/>
                  <a:pt x="1673" y="237"/>
                </a:cubicBezTo>
                <a:cubicBezTo>
                  <a:pt x="2466" y="237"/>
                  <a:pt x="3110" y="881"/>
                  <a:pt x="3110" y="167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Oval 8">
            <a:extLst>
              <a:ext uri="{FF2B5EF4-FFF2-40B4-BE49-F238E27FC236}">
                <a16:creationId xmlns:a16="http://schemas.microsoft.com/office/drawing/2014/main" id="{282AEEFE-1C0D-49F5-B335-AEE359AAA2E3}"/>
              </a:ext>
            </a:extLst>
          </p:cNvPr>
          <p:cNvSpPr>
            <a:spLocks noChangeArrowheads="1"/>
          </p:cNvSpPr>
          <p:nvPr/>
        </p:nvSpPr>
        <p:spPr bwMode="auto">
          <a:xfrm>
            <a:off x="1587847" y="2044901"/>
            <a:ext cx="3352004" cy="3353068"/>
          </a:xfrm>
          <a:prstGeom prst="ellipse">
            <a:avLst/>
          </a:pr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tile tx="0" ty="0" sx="100000" sy="100000" flip="none" algn="ctr"/>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Freeform 9">
            <a:extLst>
              <a:ext uri="{FF2B5EF4-FFF2-40B4-BE49-F238E27FC236}">
                <a16:creationId xmlns:a16="http://schemas.microsoft.com/office/drawing/2014/main" id="{CED079F5-6B15-48A2-90CE-B83FD6AC39D1}"/>
              </a:ext>
            </a:extLst>
          </p:cNvPr>
          <p:cNvSpPr>
            <a:spLocks noEditPoints="1"/>
          </p:cNvSpPr>
          <p:nvPr/>
        </p:nvSpPr>
        <p:spPr bwMode="auto">
          <a:xfrm>
            <a:off x="1442593" y="1899647"/>
            <a:ext cx="3642512" cy="3643576"/>
          </a:xfrm>
          <a:custGeom>
            <a:avLst/>
            <a:gdLst>
              <a:gd name="T0" fmla="*/ 1291 w 2583"/>
              <a:gd name="T1" fmla="*/ 103 h 2583"/>
              <a:gd name="T2" fmla="*/ 2480 w 2583"/>
              <a:gd name="T3" fmla="*/ 1291 h 2583"/>
              <a:gd name="T4" fmla="*/ 1291 w 2583"/>
              <a:gd name="T5" fmla="*/ 2480 h 2583"/>
              <a:gd name="T6" fmla="*/ 103 w 2583"/>
              <a:gd name="T7" fmla="*/ 1291 h 2583"/>
              <a:gd name="T8" fmla="*/ 1291 w 2583"/>
              <a:gd name="T9" fmla="*/ 103 h 2583"/>
              <a:gd name="T10" fmla="*/ 1291 w 2583"/>
              <a:gd name="T11" fmla="*/ 0 h 2583"/>
              <a:gd name="T12" fmla="*/ 789 w 2583"/>
              <a:gd name="T13" fmla="*/ 101 h 2583"/>
              <a:gd name="T14" fmla="*/ 378 w 2583"/>
              <a:gd name="T15" fmla="*/ 378 h 2583"/>
              <a:gd name="T16" fmla="*/ 101 w 2583"/>
              <a:gd name="T17" fmla="*/ 789 h 2583"/>
              <a:gd name="T18" fmla="*/ 0 w 2583"/>
              <a:gd name="T19" fmla="*/ 1291 h 2583"/>
              <a:gd name="T20" fmla="*/ 101 w 2583"/>
              <a:gd name="T21" fmla="*/ 1794 h 2583"/>
              <a:gd name="T22" fmla="*/ 378 w 2583"/>
              <a:gd name="T23" fmla="*/ 2205 h 2583"/>
              <a:gd name="T24" fmla="*/ 789 w 2583"/>
              <a:gd name="T25" fmla="*/ 2481 h 2583"/>
              <a:gd name="T26" fmla="*/ 1291 w 2583"/>
              <a:gd name="T27" fmla="*/ 2583 h 2583"/>
              <a:gd name="T28" fmla="*/ 1794 w 2583"/>
              <a:gd name="T29" fmla="*/ 2481 h 2583"/>
              <a:gd name="T30" fmla="*/ 2205 w 2583"/>
              <a:gd name="T31" fmla="*/ 2205 h 2583"/>
              <a:gd name="T32" fmla="*/ 2482 w 2583"/>
              <a:gd name="T33" fmla="*/ 1794 h 2583"/>
              <a:gd name="T34" fmla="*/ 2583 w 2583"/>
              <a:gd name="T35" fmla="*/ 1291 h 2583"/>
              <a:gd name="T36" fmla="*/ 2482 w 2583"/>
              <a:gd name="T37" fmla="*/ 789 h 2583"/>
              <a:gd name="T38" fmla="*/ 2205 w 2583"/>
              <a:gd name="T39" fmla="*/ 378 h 2583"/>
              <a:gd name="T40" fmla="*/ 1794 w 2583"/>
              <a:gd name="T41" fmla="*/ 101 h 2583"/>
              <a:gd name="T42" fmla="*/ 1291 w 2583"/>
              <a:gd name="T43" fmla="*/ 0 h 2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3" h="2583">
                <a:moveTo>
                  <a:pt x="1291" y="103"/>
                </a:moveTo>
                <a:cubicBezTo>
                  <a:pt x="1948" y="103"/>
                  <a:pt x="2480" y="635"/>
                  <a:pt x="2480" y="1291"/>
                </a:cubicBezTo>
                <a:cubicBezTo>
                  <a:pt x="2480" y="1948"/>
                  <a:pt x="1948" y="2480"/>
                  <a:pt x="1291" y="2480"/>
                </a:cubicBezTo>
                <a:cubicBezTo>
                  <a:pt x="635" y="2480"/>
                  <a:pt x="103" y="1948"/>
                  <a:pt x="103" y="1291"/>
                </a:cubicBezTo>
                <a:cubicBezTo>
                  <a:pt x="103" y="635"/>
                  <a:pt x="635" y="103"/>
                  <a:pt x="1291" y="103"/>
                </a:cubicBezTo>
                <a:moveTo>
                  <a:pt x="1291" y="0"/>
                </a:moveTo>
                <a:cubicBezTo>
                  <a:pt x="1117" y="0"/>
                  <a:pt x="948" y="34"/>
                  <a:pt x="789" y="101"/>
                </a:cubicBezTo>
                <a:cubicBezTo>
                  <a:pt x="635" y="166"/>
                  <a:pt x="497" y="259"/>
                  <a:pt x="378" y="378"/>
                </a:cubicBezTo>
                <a:cubicBezTo>
                  <a:pt x="260" y="497"/>
                  <a:pt x="166" y="635"/>
                  <a:pt x="101" y="789"/>
                </a:cubicBezTo>
                <a:cubicBezTo>
                  <a:pt x="34" y="948"/>
                  <a:pt x="0" y="1117"/>
                  <a:pt x="0" y="1291"/>
                </a:cubicBezTo>
                <a:cubicBezTo>
                  <a:pt x="0" y="1466"/>
                  <a:pt x="34" y="1635"/>
                  <a:pt x="101" y="1794"/>
                </a:cubicBezTo>
                <a:cubicBezTo>
                  <a:pt x="166" y="1948"/>
                  <a:pt x="260" y="2086"/>
                  <a:pt x="378" y="2205"/>
                </a:cubicBezTo>
                <a:cubicBezTo>
                  <a:pt x="497" y="2323"/>
                  <a:pt x="635" y="2416"/>
                  <a:pt x="789" y="2481"/>
                </a:cubicBezTo>
                <a:cubicBezTo>
                  <a:pt x="948" y="2549"/>
                  <a:pt x="1117" y="2583"/>
                  <a:pt x="1291" y="2583"/>
                </a:cubicBezTo>
                <a:cubicBezTo>
                  <a:pt x="1466" y="2583"/>
                  <a:pt x="1635" y="2549"/>
                  <a:pt x="1794" y="2481"/>
                </a:cubicBezTo>
                <a:cubicBezTo>
                  <a:pt x="1948" y="2416"/>
                  <a:pt x="2086" y="2323"/>
                  <a:pt x="2205" y="2205"/>
                </a:cubicBezTo>
                <a:cubicBezTo>
                  <a:pt x="2323" y="2086"/>
                  <a:pt x="2416" y="1948"/>
                  <a:pt x="2482" y="1794"/>
                </a:cubicBezTo>
                <a:cubicBezTo>
                  <a:pt x="2549" y="1635"/>
                  <a:pt x="2583" y="1466"/>
                  <a:pt x="2583" y="1291"/>
                </a:cubicBezTo>
                <a:cubicBezTo>
                  <a:pt x="2583" y="1117"/>
                  <a:pt x="2549" y="948"/>
                  <a:pt x="2482" y="789"/>
                </a:cubicBezTo>
                <a:cubicBezTo>
                  <a:pt x="2416" y="635"/>
                  <a:pt x="2323" y="497"/>
                  <a:pt x="2205" y="378"/>
                </a:cubicBezTo>
                <a:cubicBezTo>
                  <a:pt x="2086" y="259"/>
                  <a:pt x="1948" y="166"/>
                  <a:pt x="1794" y="101"/>
                </a:cubicBezTo>
                <a:cubicBezTo>
                  <a:pt x="1635" y="34"/>
                  <a:pt x="1466" y="0"/>
                  <a:pt x="1291" y="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Freeform 10">
            <a:extLst>
              <a:ext uri="{FF2B5EF4-FFF2-40B4-BE49-F238E27FC236}">
                <a16:creationId xmlns:a16="http://schemas.microsoft.com/office/drawing/2014/main" id="{B574464E-9DBC-416B-8C00-19CF0D630BBA}"/>
              </a:ext>
            </a:extLst>
          </p:cNvPr>
          <p:cNvSpPr>
            <a:spLocks/>
          </p:cNvSpPr>
          <p:nvPr/>
        </p:nvSpPr>
        <p:spPr bwMode="auto">
          <a:xfrm>
            <a:off x="2126069" y="1764408"/>
            <a:ext cx="1317392" cy="394792"/>
          </a:xfrm>
          <a:custGeom>
            <a:avLst/>
            <a:gdLst>
              <a:gd name="T0" fmla="*/ 13 w 934"/>
              <a:gd name="T1" fmla="*/ 280 h 280"/>
              <a:gd name="T2" fmla="*/ 0 w 934"/>
              <a:gd name="T3" fmla="*/ 264 h 280"/>
              <a:gd name="T4" fmla="*/ 804 w 934"/>
              <a:gd name="T5" fmla="*/ 0 h 280"/>
              <a:gd name="T6" fmla="*/ 934 w 934"/>
              <a:gd name="T7" fmla="*/ 6 h 280"/>
              <a:gd name="T8" fmla="*/ 932 w 934"/>
              <a:gd name="T9" fmla="*/ 26 h 280"/>
              <a:gd name="T10" fmla="*/ 804 w 934"/>
              <a:gd name="T11" fmla="*/ 20 h 280"/>
              <a:gd name="T12" fmla="*/ 13 w 934"/>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934" h="280">
                <a:moveTo>
                  <a:pt x="13" y="280"/>
                </a:moveTo>
                <a:cubicBezTo>
                  <a:pt x="0" y="264"/>
                  <a:pt x="0" y="264"/>
                  <a:pt x="0" y="264"/>
                </a:cubicBezTo>
                <a:cubicBezTo>
                  <a:pt x="235" y="91"/>
                  <a:pt x="513" y="0"/>
                  <a:pt x="804" y="0"/>
                </a:cubicBezTo>
                <a:cubicBezTo>
                  <a:pt x="848" y="0"/>
                  <a:pt x="891" y="2"/>
                  <a:pt x="934" y="6"/>
                </a:cubicBezTo>
                <a:cubicBezTo>
                  <a:pt x="932" y="26"/>
                  <a:pt x="932" y="26"/>
                  <a:pt x="932" y="26"/>
                </a:cubicBezTo>
                <a:cubicBezTo>
                  <a:pt x="890" y="22"/>
                  <a:pt x="847" y="20"/>
                  <a:pt x="804" y="20"/>
                </a:cubicBezTo>
                <a:cubicBezTo>
                  <a:pt x="517" y="20"/>
                  <a:pt x="243" y="110"/>
                  <a:pt x="13" y="280"/>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Freeform 11">
            <a:extLst>
              <a:ext uri="{FF2B5EF4-FFF2-40B4-BE49-F238E27FC236}">
                <a16:creationId xmlns:a16="http://schemas.microsoft.com/office/drawing/2014/main" id="{1A62AF46-328F-426B-947F-A56A47A9B834}"/>
              </a:ext>
            </a:extLst>
          </p:cNvPr>
          <p:cNvSpPr>
            <a:spLocks/>
          </p:cNvSpPr>
          <p:nvPr/>
        </p:nvSpPr>
        <p:spPr bwMode="auto">
          <a:xfrm>
            <a:off x="4920804" y="3761260"/>
            <a:ext cx="290507" cy="921534"/>
          </a:xfrm>
          <a:custGeom>
            <a:avLst/>
            <a:gdLst>
              <a:gd name="T0" fmla="*/ 18 w 206"/>
              <a:gd name="T1" fmla="*/ 653 h 653"/>
              <a:gd name="T2" fmla="*/ 0 w 206"/>
              <a:gd name="T3" fmla="*/ 642 h 653"/>
              <a:gd name="T4" fmla="*/ 185 w 206"/>
              <a:gd name="T5" fmla="*/ 0 h 653"/>
              <a:gd name="T6" fmla="*/ 206 w 206"/>
              <a:gd name="T7" fmla="*/ 1 h 653"/>
              <a:gd name="T8" fmla="*/ 18 w 206"/>
              <a:gd name="T9" fmla="*/ 653 h 653"/>
            </a:gdLst>
            <a:ahLst/>
            <a:cxnLst>
              <a:cxn ang="0">
                <a:pos x="T0" y="T1"/>
              </a:cxn>
              <a:cxn ang="0">
                <a:pos x="T2" y="T3"/>
              </a:cxn>
              <a:cxn ang="0">
                <a:pos x="T4" y="T5"/>
              </a:cxn>
              <a:cxn ang="0">
                <a:pos x="T6" y="T7"/>
              </a:cxn>
              <a:cxn ang="0">
                <a:pos x="T8" y="T9"/>
              </a:cxn>
            </a:cxnLst>
            <a:rect l="0" t="0" r="r" b="b"/>
            <a:pathLst>
              <a:path w="206" h="653">
                <a:moveTo>
                  <a:pt x="18" y="653"/>
                </a:moveTo>
                <a:cubicBezTo>
                  <a:pt x="0" y="642"/>
                  <a:pt x="0" y="642"/>
                  <a:pt x="0" y="642"/>
                </a:cubicBezTo>
                <a:cubicBezTo>
                  <a:pt x="115" y="448"/>
                  <a:pt x="179" y="226"/>
                  <a:pt x="185" y="0"/>
                </a:cubicBezTo>
                <a:cubicBezTo>
                  <a:pt x="206" y="1"/>
                  <a:pt x="206" y="1"/>
                  <a:pt x="206" y="1"/>
                </a:cubicBezTo>
                <a:cubicBezTo>
                  <a:pt x="199" y="230"/>
                  <a:pt x="134" y="456"/>
                  <a:pt x="18" y="653"/>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Freeform 12">
            <a:extLst>
              <a:ext uri="{FF2B5EF4-FFF2-40B4-BE49-F238E27FC236}">
                <a16:creationId xmlns:a16="http://schemas.microsoft.com/office/drawing/2014/main" id="{1C11315B-429F-4EFE-B71D-379B62CC7D70}"/>
              </a:ext>
            </a:extLst>
          </p:cNvPr>
          <p:cNvSpPr>
            <a:spLocks/>
          </p:cNvSpPr>
          <p:nvPr/>
        </p:nvSpPr>
        <p:spPr bwMode="auto">
          <a:xfrm rot="12694432">
            <a:off x="148860" y="5131919"/>
            <a:ext cx="3041397" cy="2385683"/>
          </a:xfrm>
          <a:custGeom>
            <a:avLst/>
            <a:gdLst>
              <a:gd name="T0" fmla="*/ 1800 w 1974"/>
              <a:gd name="T1" fmla="*/ 1547 h 1548"/>
              <a:gd name="T2" fmla="*/ 1974 w 1974"/>
              <a:gd name="T3" fmla="*/ 987 h 1548"/>
              <a:gd name="T4" fmla="*/ 987 w 1974"/>
              <a:gd name="T5" fmla="*/ 0 h 1548"/>
              <a:gd name="T6" fmla="*/ 0 w 1974"/>
              <a:gd name="T7" fmla="*/ 987 h 1548"/>
              <a:gd name="T8" fmla="*/ 174 w 1974"/>
              <a:gd name="T9" fmla="*/ 1548 h 1548"/>
              <a:gd name="T10" fmla="*/ 987 w 1974"/>
              <a:gd name="T11" fmla="*/ 1309 h 1548"/>
              <a:gd name="T12" fmla="*/ 1800 w 1974"/>
              <a:gd name="T13" fmla="*/ 1547 h 1548"/>
            </a:gdLst>
            <a:ahLst/>
            <a:cxnLst>
              <a:cxn ang="0">
                <a:pos x="T0" y="T1"/>
              </a:cxn>
              <a:cxn ang="0">
                <a:pos x="T2" y="T3"/>
              </a:cxn>
              <a:cxn ang="0">
                <a:pos x="T4" y="T5"/>
              </a:cxn>
              <a:cxn ang="0">
                <a:pos x="T6" y="T7"/>
              </a:cxn>
              <a:cxn ang="0">
                <a:pos x="T8" y="T9"/>
              </a:cxn>
              <a:cxn ang="0">
                <a:pos x="T10" y="T11"/>
              </a:cxn>
              <a:cxn ang="0">
                <a:pos x="T12" y="T13"/>
              </a:cxn>
            </a:cxnLst>
            <a:rect l="0" t="0" r="r" b="b"/>
            <a:pathLst>
              <a:path w="1974" h="1548">
                <a:moveTo>
                  <a:pt x="1800" y="1547"/>
                </a:moveTo>
                <a:cubicBezTo>
                  <a:pt x="1909" y="1388"/>
                  <a:pt x="1974" y="1195"/>
                  <a:pt x="1974" y="987"/>
                </a:cubicBezTo>
                <a:cubicBezTo>
                  <a:pt x="1974" y="442"/>
                  <a:pt x="1532" y="0"/>
                  <a:pt x="987" y="0"/>
                </a:cubicBezTo>
                <a:cubicBezTo>
                  <a:pt x="442" y="0"/>
                  <a:pt x="0" y="442"/>
                  <a:pt x="0" y="987"/>
                </a:cubicBezTo>
                <a:cubicBezTo>
                  <a:pt x="0" y="1195"/>
                  <a:pt x="64" y="1388"/>
                  <a:pt x="174" y="1548"/>
                </a:cubicBezTo>
                <a:cubicBezTo>
                  <a:pt x="409" y="1396"/>
                  <a:pt x="688" y="1309"/>
                  <a:pt x="987" y="1309"/>
                </a:cubicBezTo>
                <a:cubicBezTo>
                  <a:pt x="1287" y="1309"/>
                  <a:pt x="1566" y="1396"/>
                  <a:pt x="1800" y="1547"/>
                </a:cubicBezTo>
                <a:close/>
              </a:path>
            </a:pathLst>
          </a:custGeom>
          <a:solidFill>
            <a:srgbClr val="383F4E"/>
          </a:solidFill>
          <a:ln w="444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文本框 16">
            <a:extLst>
              <a:ext uri="{FF2B5EF4-FFF2-40B4-BE49-F238E27FC236}">
                <a16:creationId xmlns:a16="http://schemas.microsoft.com/office/drawing/2014/main" id="{EB4999C8-1AFE-4860-8DA7-5B58E1A30C17}"/>
              </a:ext>
            </a:extLst>
          </p:cNvPr>
          <p:cNvSpPr txBox="1"/>
          <p:nvPr/>
        </p:nvSpPr>
        <p:spPr>
          <a:xfrm>
            <a:off x="2482473" y="2826439"/>
            <a:ext cx="28178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zh-CN" altLang="en-US" sz="9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文本框 17">
            <a:extLst>
              <a:ext uri="{FF2B5EF4-FFF2-40B4-BE49-F238E27FC236}">
                <a16:creationId xmlns:a16="http://schemas.microsoft.com/office/drawing/2014/main" id="{5B571CB3-6331-4009-81BA-D690AFE80148}"/>
              </a:ext>
            </a:extLst>
          </p:cNvPr>
          <p:cNvSpPr txBox="1"/>
          <p:nvPr/>
        </p:nvSpPr>
        <p:spPr>
          <a:xfrm>
            <a:off x="6163066" y="3105026"/>
            <a:ext cx="49648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在此输入文字标题</a:t>
            </a:r>
          </a:p>
        </p:txBody>
      </p:sp>
      <p:sp>
        <p:nvSpPr>
          <p:cNvPr id="20" name="矩形 19">
            <a:extLst>
              <a:ext uri="{FF2B5EF4-FFF2-40B4-BE49-F238E27FC236}">
                <a16:creationId xmlns:a16="http://schemas.microsoft.com/office/drawing/2014/main" id="{DAE4BE45-71DC-4B2E-83E2-69EA10A1D57B}"/>
              </a:ext>
            </a:extLst>
          </p:cNvPr>
          <p:cNvSpPr/>
          <p:nvPr/>
        </p:nvSpPr>
        <p:spPr>
          <a:xfrm>
            <a:off x="6187301" y="3787020"/>
            <a:ext cx="537065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E8432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Business wind financial enterprises publicity </a:t>
            </a:r>
          </a:p>
        </p:txBody>
      </p:sp>
      <p:sp>
        <p:nvSpPr>
          <p:cNvPr id="33" name="Freeform 5">
            <a:extLst>
              <a:ext uri="{FF2B5EF4-FFF2-40B4-BE49-F238E27FC236}">
                <a16:creationId xmlns:a16="http://schemas.microsoft.com/office/drawing/2014/main" id="{7D3F5B35-128C-4970-843D-C1CEB0222E8D}"/>
              </a:ext>
            </a:extLst>
          </p:cNvPr>
          <p:cNvSpPr>
            <a:spLocks/>
          </p:cNvSpPr>
          <p:nvPr/>
        </p:nvSpPr>
        <p:spPr bwMode="auto">
          <a:xfrm rot="21367140">
            <a:off x="10248034" y="6185220"/>
            <a:ext cx="2606816" cy="2461769"/>
          </a:xfrm>
          <a:custGeom>
            <a:avLst/>
            <a:gdLst>
              <a:gd name="T0" fmla="*/ 1427 w 1953"/>
              <a:gd name="T1" fmla="*/ 1844 h 1844"/>
              <a:gd name="T2" fmla="*/ 460 w 1953"/>
              <a:gd name="T3" fmla="*/ 1535 h 1844"/>
              <a:gd name="T4" fmla="*/ 190 w 1953"/>
              <a:gd name="T5" fmla="*/ 1557 h 1844"/>
              <a:gd name="T6" fmla="*/ 0 w 1953"/>
              <a:gd name="T7" fmla="*/ 977 h 1844"/>
              <a:gd name="T8" fmla="*/ 286 w 1953"/>
              <a:gd name="T9" fmla="*/ 286 h 1844"/>
              <a:gd name="T10" fmla="*/ 977 w 1953"/>
              <a:gd name="T11" fmla="*/ 0 h 1844"/>
              <a:gd name="T12" fmla="*/ 1667 w 1953"/>
              <a:gd name="T13" fmla="*/ 286 h 1844"/>
              <a:gd name="T14" fmla="*/ 1953 w 1953"/>
              <a:gd name="T15" fmla="*/ 977 h 1844"/>
              <a:gd name="T16" fmla="*/ 1806 w 1953"/>
              <a:gd name="T17" fmla="*/ 1493 h 1844"/>
              <a:gd name="T18" fmla="*/ 1427 w 1953"/>
              <a:gd name="T19" fmla="*/ 1844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3" h="1844">
                <a:moveTo>
                  <a:pt x="1427" y="1844"/>
                </a:moveTo>
                <a:cubicBezTo>
                  <a:pt x="1144" y="1642"/>
                  <a:pt x="810" y="1535"/>
                  <a:pt x="460" y="1535"/>
                </a:cubicBezTo>
                <a:cubicBezTo>
                  <a:pt x="370" y="1535"/>
                  <a:pt x="279" y="1542"/>
                  <a:pt x="190" y="1557"/>
                </a:cubicBezTo>
                <a:cubicBezTo>
                  <a:pt x="66" y="1388"/>
                  <a:pt x="0" y="1188"/>
                  <a:pt x="0" y="977"/>
                </a:cubicBezTo>
                <a:cubicBezTo>
                  <a:pt x="0" y="716"/>
                  <a:pt x="102" y="471"/>
                  <a:pt x="286" y="286"/>
                </a:cubicBezTo>
                <a:cubicBezTo>
                  <a:pt x="471" y="102"/>
                  <a:pt x="716" y="0"/>
                  <a:pt x="977" y="0"/>
                </a:cubicBezTo>
                <a:cubicBezTo>
                  <a:pt x="1238" y="0"/>
                  <a:pt x="1483" y="102"/>
                  <a:pt x="1667" y="286"/>
                </a:cubicBezTo>
                <a:cubicBezTo>
                  <a:pt x="1852" y="471"/>
                  <a:pt x="1953" y="716"/>
                  <a:pt x="1953" y="977"/>
                </a:cubicBezTo>
                <a:cubicBezTo>
                  <a:pt x="1953" y="1160"/>
                  <a:pt x="1902" y="1339"/>
                  <a:pt x="1806" y="1493"/>
                </a:cubicBezTo>
                <a:cubicBezTo>
                  <a:pt x="1713" y="1642"/>
                  <a:pt x="1582" y="1763"/>
                  <a:pt x="1427" y="1844"/>
                </a:cubicBezTo>
                <a:close/>
              </a:path>
            </a:pathLst>
          </a:custGeom>
          <a:solidFill>
            <a:srgbClr val="E8432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5" name="图片 14">
            <a:extLst>
              <a:ext uri="{FF2B5EF4-FFF2-40B4-BE49-F238E27FC236}">
                <a16:creationId xmlns:a16="http://schemas.microsoft.com/office/drawing/2014/main" id="{047F6FD6-A654-42B3-9DFE-EBB0FA6E495B}"/>
              </a:ext>
            </a:extLst>
          </p:cNvPr>
          <p:cNvPicPr>
            <a:picLocks noChangeAspect="1"/>
          </p:cNvPicPr>
          <p:nvPr/>
        </p:nvPicPr>
        <p:blipFill>
          <a:blip r:embed="rId5"/>
          <a:stretch>
            <a:fillRect/>
          </a:stretch>
        </p:blipFill>
        <p:spPr>
          <a:xfrm rot="1638718">
            <a:off x="4937167" y="4217181"/>
            <a:ext cx="309911" cy="1286005"/>
          </a:xfrm>
          <a:prstGeom prst="rect">
            <a:avLst/>
          </a:prstGeom>
        </p:spPr>
      </p:pic>
      <p:pic>
        <p:nvPicPr>
          <p:cNvPr id="16" name="图片 15">
            <a:extLst>
              <a:ext uri="{FF2B5EF4-FFF2-40B4-BE49-F238E27FC236}">
                <a16:creationId xmlns:a16="http://schemas.microsoft.com/office/drawing/2014/main" id="{0575027E-40A9-46D3-8DAB-1FE48BCC9895}"/>
              </a:ext>
            </a:extLst>
          </p:cNvPr>
          <p:cNvPicPr>
            <a:picLocks noChangeAspect="1"/>
          </p:cNvPicPr>
          <p:nvPr/>
        </p:nvPicPr>
        <p:blipFill>
          <a:blip r:embed="rId5"/>
          <a:stretch>
            <a:fillRect/>
          </a:stretch>
        </p:blipFill>
        <p:spPr>
          <a:xfrm rot="12764435">
            <a:off x="1394012" y="1799876"/>
            <a:ext cx="309911" cy="1286005"/>
          </a:xfrm>
          <a:prstGeom prst="rect">
            <a:avLst/>
          </a:prstGeom>
        </p:spPr>
      </p:pic>
      <p:pic>
        <p:nvPicPr>
          <p:cNvPr id="19" name="图片 18">
            <a:extLst>
              <a:ext uri="{FF2B5EF4-FFF2-40B4-BE49-F238E27FC236}">
                <a16:creationId xmlns:a16="http://schemas.microsoft.com/office/drawing/2014/main" id="{1FBA95F6-FDA8-45B5-9DD7-203FD7D1C98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16659" y="-500966"/>
            <a:ext cx="3263487" cy="3263487"/>
          </a:xfrm>
          <a:prstGeom prst="rect">
            <a:avLst/>
          </a:prstGeom>
        </p:spPr>
      </p:pic>
    </p:spTree>
    <p:extLst>
      <p:ext uri="{BB962C8B-B14F-4D97-AF65-F5344CB8AC3E}">
        <p14:creationId xmlns:p14="http://schemas.microsoft.com/office/powerpoint/2010/main" val="621700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350" fill="hold"/>
                                        <p:tgtEl>
                                          <p:spTgt spid="10"/>
                                        </p:tgtEl>
                                        <p:attrNameLst>
                                          <p:attrName>ppt_w</p:attrName>
                                        </p:attrNameLst>
                                      </p:cBhvr>
                                      <p:tavLst>
                                        <p:tav tm="0">
                                          <p:val>
                                            <p:fltVal val="0"/>
                                          </p:val>
                                        </p:tav>
                                        <p:tav tm="100000">
                                          <p:val>
                                            <p:strVal val="#ppt_w"/>
                                          </p:val>
                                        </p:tav>
                                      </p:tavLst>
                                    </p:anim>
                                    <p:anim calcmode="lin" valueType="num">
                                      <p:cBhvr>
                                        <p:cTn id="18" dur="350" fill="hold"/>
                                        <p:tgtEl>
                                          <p:spTgt spid="10"/>
                                        </p:tgtEl>
                                        <p:attrNameLst>
                                          <p:attrName>ppt_h</p:attrName>
                                        </p:attrNameLst>
                                      </p:cBhvr>
                                      <p:tavLst>
                                        <p:tav tm="0">
                                          <p:val>
                                            <p:fltVal val="0"/>
                                          </p:val>
                                        </p:tav>
                                        <p:tav tm="100000">
                                          <p:val>
                                            <p:strVal val="#ppt_h"/>
                                          </p:val>
                                        </p:tav>
                                      </p:tavLst>
                                    </p:anim>
                                    <p:animEffect transition="in" filter="fade">
                                      <p:cBhvr>
                                        <p:cTn id="19" dur="350"/>
                                        <p:tgtEl>
                                          <p:spTgt spid="10"/>
                                        </p:tgtEl>
                                      </p:cBhvr>
                                    </p:animEffect>
                                  </p:childTnLst>
                                </p:cTn>
                              </p:par>
                            </p:childTnLst>
                          </p:cTn>
                        </p:par>
                        <p:par>
                          <p:cTn id="20" fill="hold">
                            <p:stCondLst>
                              <p:cond delay="16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50" fill="hold"/>
                                        <p:tgtEl>
                                          <p:spTgt spid="11"/>
                                        </p:tgtEl>
                                        <p:attrNameLst>
                                          <p:attrName>ppt_w</p:attrName>
                                        </p:attrNameLst>
                                      </p:cBhvr>
                                      <p:tavLst>
                                        <p:tav tm="0">
                                          <p:val>
                                            <p:fltVal val="0"/>
                                          </p:val>
                                        </p:tav>
                                        <p:tav tm="100000">
                                          <p:val>
                                            <p:strVal val="#ppt_w"/>
                                          </p:val>
                                        </p:tav>
                                      </p:tavLst>
                                    </p:anim>
                                    <p:anim calcmode="lin" valueType="num">
                                      <p:cBhvr>
                                        <p:cTn id="24" dur="350" fill="hold"/>
                                        <p:tgtEl>
                                          <p:spTgt spid="11"/>
                                        </p:tgtEl>
                                        <p:attrNameLst>
                                          <p:attrName>ppt_h</p:attrName>
                                        </p:attrNameLst>
                                      </p:cBhvr>
                                      <p:tavLst>
                                        <p:tav tm="0">
                                          <p:val>
                                            <p:fltVal val="0"/>
                                          </p:val>
                                        </p:tav>
                                        <p:tav tm="100000">
                                          <p:val>
                                            <p:strVal val="#ppt_h"/>
                                          </p:val>
                                        </p:tav>
                                      </p:tavLst>
                                    </p:anim>
                                    <p:animEffect transition="in" filter="fade">
                                      <p:cBhvr>
                                        <p:cTn id="25" dur="350"/>
                                        <p:tgtEl>
                                          <p:spTgt spid="11"/>
                                        </p:tgtEl>
                                      </p:cBhvr>
                                    </p:animEffect>
                                  </p:childTnLst>
                                </p:cTn>
                              </p:par>
                            </p:childTnLst>
                          </p:cTn>
                        </p:par>
                        <p:par>
                          <p:cTn id="26" fill="hold">
                            <p:stCondLst>
                              <p:cond delay="1950"/>
                            </p:stCondLst>
                            <p:childTnLst>
                              <p:par>
                                <p:cTn id="27" presetID="53" presetClass="entr" presetSubtype="16"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450"/>
                            </p:stCondLst>
                            <p:childTnLst>
                              <p:par>
                                <p:cTn id="33" presetID="53" presetClass="entr" presetSubtype="16"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9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4250"/>
                            </p:stCondLst>
                            <p:childTnLst>
                              <p:par>
                                <p:cTn id="64" presetID="14" presetClass="entr" presetSubtype="10" fill="hold" grpId="0" nodeType="afterEffect">
                                  <p:stCondLst>
                                    <p:cond delay="0"/>
                                  </p:stCondLst>
                                  <p:iterate type="lt">
                                    <p:tmPct val="10000"/>
                                  </p:iterate>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7" grpId="0" animBg="1"/>
      <p:bldP spid="8" grpId="0" animBg="1"/>
      <p:bldP spid="9" grpId="0" animBg="1"/>
      <p:bldP spid="10" grpId="0" animBg="1"/>
      <p:bldP spid="11" grpId="0" animBg="1"/>
      <p:bldP spid="12" grpId="0" animBg="1"/>
      <p:bldP spid="17" grpId="0"/>
      <p:bldP spid="18" grpId="0"/>
      <p:bldP spid="20" grpId="0"/>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32143出品 13"/>
          <p:cNvSpPr/>
          <p:nvPr>
            <p:custDataLst>
              <p:tags r:id="rId1"/>
            </p:custDataLst>
          </p:nvPr>
        </p:nvSpPr>
        <p:spPr>
          <a:xfrm>
            <a:off x="9319940" y="-1"/>
            <a:ext cx="1048629" cy="3534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PA_L-Shape 14"/>
          <p:cNvSpPr/>
          <p:nvPr>
            <p:custDataLst>
              <p:tags r:id="rId2"/>
            </p:custDataLst>
          </p:nvPr>
        </p:nvSpPr>
        <p:spPr>
          <a:xfrm rot="5400000">
            <a:off x="6370281" y="2586936"/>
            <a:ext cx="4114803" cy="3881771"/>
          </a:xfrm>
          <a:prstGeom prst="corner">
            <a:avLst>
              <a:gd name="adj1" fmla="val 27216"/>
              <a:gd name="adj2" fmla="val 27602"/>
            </a:avLst>
          </a:prstGeom>
          <a:solidFill>
            <a:srgbClr val="E82C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PA_+307出品 15"/>
          <p:cNvSpPr/>
          <p:nvPr>
            <p:custDataLst>
              <p:tags r:id="rId3"/>
            </p:custDataLst>
          </p:nvPr>
        </p:nvSpPr>
        <p:spPr>
          <a:xfrm>
            <a:off x="6491976" y="2470417"/>
            <a:ext cx="1066979" cy="41148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3+5出3"/>
          <p:cNvSpPr/>
          <p:nvPr>
            <p:custDataLst>
              <p:tags r:id="rId4"/>
            </p:custDataLst>
          </p:nvPr>
        </p:nvSpPr>
        <p:spPr>
          <a:xfrm>
            <a:off x="7967256" y="1096344"/>
            <a:ext cx="1023937" cy="3829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PA_L-Shape 17"/>
          <p:cNvSpPr/>
          <p:nvPr>
            <p:custDataLst>
              <p:tags r:id="rId5"/>
            </p:custDataLst>
          </p:nvPr>
        </p:nvSpPr>
        <p:spPr>
          <a:xfrm rot="5400000">
            <a:off x="5729665" y="3323695"/>
            <a:ext cx="2678168" cy="3844883"/>
          </a:xfrm>
          <a:prstGeom prst="corner">
            <a:avLst>
              <a:gd name="adj1" fmla="val 38909"/>
              <a:gd name="adj2" fmla="val 3843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P+307出品 18"/>
          <p:cNvSpPr/>
          <p:nvPr>
            <p:custDataLst>
              <p:tags r:id="rId6"/>
            </p:custDataLst>
          </p:nvPr>
        </p:nvSpPr>
        <p:spPr>
          <a:xfrm>
            <a:off x="10791859" y="-1"/>
            <a:ext cx="1025400" cy="2140760"/>
          </a:xfrm>
          <a:prstGeom prst="rect">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PA_3出品 19"/>
          <p:cNvSpPr/>
          <p:nvPr>
            <p:custDataLst>
              <p:tags r:id="rId7"/>
            </p:custDataLst>
          </p:nvPr>
        </p:nvSpPr>
        <p:spPr>
          <a:xfrm>
            <a:off x="7967254" y="1096343"/>
            <a:ext cx="3835015" cy="1044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6507出3"/>
          <p:cNvSpPr/>
          <p:nvPr>
            <p:custDataLst>
              <p:tags r:id="rId8"/>
            </p:custDataLst>
          </p:nvPr>
        </p:nvSpPr>
        <p:spPr>
          <a:xfrm>
            <a:off x="6486798" y="2470419"/>
            <a:ext cx="3891583" cy="106430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3出品 24"/>
          <p:cNvSpPr/>
          <p:nvPr>
            <p:custDataLst>
              <p:tags r:id="rId9"/>
            </p:custDataLst>
          </p:nvPr>
        </p:nvSpPr>
        <p:spPr>
          <a:xfrm>
            <a:off x="6290080" y="4147794"/>
            <a:ext cx="2765696" cy="584775"/>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Lorem ipsum dolor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amet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consectetur</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adipisicing</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7" name="353"/>
          <p:cNvSpPr/>
          <p:nvPr>
            <p:custDataLst>
              <p:tags r:id="rId10"/>
            </p:custDataLst>
          </p:nvPr>
        </p:nvSpPr>
        <p:spPr>
          <a:xfrm>
            <a:off x="7612684" y="2723354"/>
            <a:ext cx="2765696" cy="584775"/>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Lorem ipsum dolor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amet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consectetur</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adipisicing</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28" name="+36出3"/>
          <p:cNvSpPr/>
          <p:nvPr>
            <p:custDataLst>
              <p:tags r:id="rId11"/>
            </p:custDataLst>
          </p:nvPr>
        </p:nvSpPr>
        <p:spPr>
          <a:xfrm>
            <a:off x="9036572" y="1342821"/>
            <a:ext cx="2765696" cy="584775"/>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Lorem ipsum dolor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amet</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consectetur</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 </a:t>
            </a:r>
            <a:r>
              <a:rPr kumimoji="0" lang="en-US" altLang="zh-CN" sz="16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adipisicing</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30" name="+3品 29"/>
          <p:cNvSpPr txBox="1"/>
          <p:nvPr>
            <p:custDataLst>
              <p:tags r:id="rId12"/>
            </p:custDataLst>
          </p:nvPr>
        </p:nvSpPr>
        <p:spPr>
          <a:xfrm>
            <a:off x="491464" y="2752381"/>
            <a:ext cx="3819832"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输入标题文本</a:t>
            </a:r>
          </a:p>
        </p:txBody>
      </p:sp>
      <p:cxnSp>
        <p:nvCxnSpPr>
          <p:cNvPr id="31" name="30907出品 30"/>
          <p:cNvCxnSpPr/>
          <p:nvPr>
            <p:custDataLst>
              <p:tags r:id="rId13"/>
            </p:custDataLst>
          </p:nvPr>
        </p:nvCxnSpPr>
        <p:spPr>
          <a:xfrm>
            <a:off x="391839" y="2831485"/>
            <a:ext cx="0" cy="3650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53"/>
          <p:cNvSpPr/>
          <p:nvPr>
            <p:custDataLst>
              <p:tags r:id="rId14"/>
            </p:custDataLst>
          </p:nvPr>
        </p:nvSpPr>
        <p:spPr>
          <a:xfrm>
            <a:off x="278461" y="3582007"/>
            <a:ext cx="4203939" cy="1532727"/>
          </a:xfrm>
          <a:prstGeom prst="rect">
            <a:avLst/>
          </a:prstGeom>
        </p:spPr>
        <p:txBody>
          <a:bodyPr wrap="square">
            <a:sp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ipsum dolor sit amet, consectetur adipisicing elit, sed do eiusmod tempor incididunt ut labore et dolore magna aliqua.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352"/>
          <p:cNvSpPr/>
          <p:nvPr>
            <p:custDataLst>
              <p:tags r:id="rId15"/>
            </p:custDataLst>
          </p:nvPr>
        </p:nvSpPr>
        <p:spPr>
          <a:xfrm>
            <a:off x="293850" y="5130110"/>
            <a:ext cx="4017447" cy="1089529"/>
          </a:xfrm>
          <a:prstGeom prst="rect">
            <a:avLst/>
          </a:prstGeom>
        </p:spPr>
        <p:txBody>
          <a:bodyPr wrap="square">
            <a:spAutoFit/>
          </a:bodyPr>
          <a:lstStyle/>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Lorem ipsum dolor sit amet, consectetur adipisicing elit, sed do eiusmod tempor.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Freeform 37">
            <a:extLst>
              <a:ext uri="{FF2B5EF4-FFF2-40B4-BE49-F238E27FC236}">
                <a16:creationId xmlns:a16="http://schemas.microsoft.com/office/drawing/2014/main" id="{4F9F81D5-861C-4058-A320-53DC56ED0964}"/>
              </a:ext>
            </a:extLst>
          </p:cNvPr>
          <p:cNvSpPr>
            <a:spLocks noEditPoints="1"/>
          </p:cNvSpPr>
          <p:nvPr/>
        </p:nvSpPr>
        <p:spPr bwMode="auto">
          <a:xfrm>
            <a:off x="8244838" y="1257680"/>
            <a:ext cx="308232" cy="492178"/>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a:cs typeface="+mn-cs"/>
            </a:endParaRPr>
          </a:p>
        </p:txBody>
      </p:sp>
      <p:sp>
        <p:nvSpPr>
          <p:cNvPr id="29" name="Freeform 63">
            <a:extLst>
              <a:ext uri="{FF2B5EF4-FFF2-40B4-BE49-F238E27FC236}">
                <a16:creationId xmlns:a16="http://schemas.microsoft.com/office/drawing/2014/main" id="{0A21396B-7692-4089-8C97-F305F771A652}"/>
              </a:ext>
            </a:extLst>
          </p:cNvPr>
          <p:cNvSpPr>
            <a:spLocks noEditPoints="1"/>
          </p:cNvSpPr>
          <p:nvPr/>
        </p:nvSpPr>
        <p:spPr bwMode="auto">
          <a:xfrm>
            <a:off x="5374696" y="4093522"/>
            <a:ext cx="448748" cy="509696"/>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nvGrpSpPr>
          <p:cNvPr id="34" name="组合 33">
            <a:extLst>
              <a:ext uri="{FF2B5EF4-FFF2-40B4-BE49-F238E27FC236}">
                <a16:creationId xmlns:a16="http://schemas.microsoft.com/office/drawing/2014/main" id="{758927D8-02E7-44A1-A2D9-03028A652CC7}"/>
              </a:ext>
            </a:extLst>
          </p:cNvPr>
          <p:cNvGrpSpPr/>
          <p:nvPr/>
        </p:nvGrpSpPr>
        <p:grpSpPr>
          <a:xfrm>
            <a:off x="6665929" y="2671122"/>
            <a:ext cx="423795" cy="345075"/>
            <a:chOff x="3922713" y="842963"/>
            <a:chExt cx="623888" cy="508001"/>
          </a:xfrm>
          <a:solidFill>
            <a:schemeClr val="bg1"/>
          </a:solidFill>
        </p:grpSpPr>
        <p:sp>
          <p:nvSpPr>
            <p:cNvPr id="35" name="Freeform 74">
              <a:extLst>
                <a:ext uri="{FF2B5EF4-FFF2-40B4-BE49-F238E27FC236}">
                  <a16:creationId xmlns:a16="http://schemas.microsoft.com/office/drawing/2014/main" id="{5DD04164-AC41-4F2D-958E-F80F9B4ABA90}"/>
                </a:ext>
              </a:extLst>
            </p:cNvPr>
            <p:cNvSpPr>
              <a:spLocks noEditPoints="1"/>
            </p:cNvSpPr>
            <p:nvPr/>
          </p:nvSpPr>
          <p:spPr bwMode="auto">
            <a:xfrm>
              <a:off x="3922713" y="1012826"/>
              <a:ext cx="565150" cy="338138"/>
            </a:xfrm>
            <a:custGeom>
              <a:avLst/>
              <a:gdLst>
                <a:gd name="T0" fmla="*/ 100 w 356"/>
                <a:gd name="T1" fmla="*/ 80 h 213"/>
                <a:gd name="T2" fmla="*/ 100 w 356"/>
                <a:gd name="T3" fmla="*/ 213 h 213"/>
                <a:gd name="T4" fmla="*/ 159 w 356"/>
                <a:gd name="T5" fmla="*/ 213 h 213"/>
                <a:gd name="T6" fmla="*/ 159 w 356"/>
                <a:gd name="T7" fmla="*/ 80 h 213"/>
                <a:gd name="T8" fmla="*/ 128 w 356"/>
                <a:gd name="T9" fmla="*/ 57 h 213"/>
                <a:gd name="T10" fmla="*/ 100 w 356"/>
                <a:gd name="T11" fmla="*/ 80 h 213"/>
                <a:gd name="T12" fmla="*/ 0 w 356"/>
                <a:gd name="T13" fmla="*/ 213 h 213"/>
                <a:gd name="T14" fmla="*/ 60 w 356"/>
                <a:gd name="T15" fmla="*/ 213 h 213"/>
                <a:gd name="T16" fmla="*/ 60 w 356"/>
                <a:gd name="T17" fmla="*/ 113 h 213"/>
                <a:gd name="T18" fmla="*/ 0 w 356"/>
                <a:gd name="T19" fmla="*/ 161 h 213"/>
                <a:gd name="T20" fmla="*/ 0 w 356"/>
                <a:gd name="T21" fmla="*/ 213 h 213"/>
                <a:gd name="T22" fmla="*/ 296 w 356"/>
                <a:gd name="T23" fmla="*/ 50 h 213"/>
                <a:gd name="T24" fmla="*/ 296 w 356"/>
                <a:gd name="T25" fmla="*/ 213 h 213"/>
                <a:gd name="T26" fmla="*/ 356 w 356"/>
                <a:gd name="T27" fmla="*/ 213 h 213"/>
                <a:gd name="T28" fmla="*/ 356 w 356"/>
                <a:gd name="T29" fmla="*/ 0 h 213"/>
                <a:gd name="T30" fmla="*/ 296 w 356"/>
                <a:gd name="T31" fmla="*/ 50 h 213"/>
                <a:gd name="T32" fmla="*/ 197 w 356"/>
                <a:gd name="T33" fmla="*/ 116 h 213"/>
                <a:gd name="T34" fmla="*/ 197 w 356"/>
                <a:gd name="T35" fmla="*/ 213 h 213"/>
                <a:gd name="T36" fmla="*/ 256 w 356"/>
                <a:gd name="T37" fmla="*/ 213 h 213"/>
                <a:gd name="T38" fmla="*/ 256 w 356"/>
                <a:gd name="T39" fmla="*/ 85 h 213"/>
                <a:gd name="T40" fmla="*/ 209 w 356"/>
                <a:gd name="T41" fmla="*/ 125 h 213"/>
                <a:gd name="T42" fmla="*/ 197 w 356"/>
                <a:gd name="T43" fmla="*/ 11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213">
                  <a:moveTo>
                    <a:pt x="100" y="80"/>
                  </a:moveTo>
                  <a:lnTo>
                    <a:pt x="100" y="213"/>
                  </a:lnTo>
                  <a:lnTo>
                    <a:pt x="159" y="213"/>
                  </a:lnTo>
                  <a:lnTo>
                    <a:pt x="159" y="80"/>
                  </a:lnTo>
                  <a:lnTo>
                    <a:pt x="128" y="57"/>
                  </a:lnTo>
                  <a:lnTo>
                    <a:pt x="100" y="80"/>
                  </a:lnTo>
                  <a:close/>
                  <a:moveTo>
                    <a:pt x="0" y="213"/>
                  </a:moveTo>
                  <a:lnTo>
                    <a:pt x="60" y="213"/>
                  </a:lnTo>
                  <a:lnTo>
                    <a:pt x="60" y="113"/>
                  </a:lnTo>
                  <a:lnTo>
                    <a:pt x="0" y="161"/>
                  </a:lnTo>
                  <a:lnTo>
                    <a:pt x="0" y="213"/>
                  </a:lnTo>
                  <a:close/>
                  <a:moveTo>
                    <a:pt x="296" y="50"/>
                  </a:moveTo>
                  <a:lnTo>
                    <a:pt x="296" y="213"/>
                  </a:lnTo>
                  <a:lnTo>
                    <a:pt x="356" y="213"/>
                  </a:lnTo>
                  <a:lnTo>
                    <a:pt x="356" y="0"/>
                  </a:lnTo>
                  <a:lnTo>
                    <a:pt x="296" y="50"/>
                  </a:lnTo>
                  <a:close/>
                  <a:moveTo>
                    <a:pt x="197" y="116"/>
                  </a:moveTo>
                  <a:lnTo>
                    <a:pt x="197" y="213"/>
                  </a:lnTo>
                  <a:lnTo>
                    <a:pt x="256" y="213"/>
                  </a:lnTo>
                  <a:lnTo>
                    <a:pt x="256" y="85"/>
                  </a:lnTo>
                  <a:lnTo>
                    <a:pt x="209" y="125"/>
                  </a:ln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sp>
          <p:nvSpPr>
            <p:cNvPr id="36" name="Freeform 75">
              <a:extLst>
                <a:ext uri="{FF2B5EF4-FFF2-40B4-BE49-F238E27FC236}">
                  <a16:creationId xmlns:a16="http://schemas.microsoft.com/office/drawing/2014/main" id="{761CBC23-A67C-42D0-83EA-72BECD93DB9C}"/>
                </a:ext>
              </a:extLst>
            </p:cNvPr>
            <p:cNvSpPr>
              <a:spLocks/>
            </p:cNvSpPr>
            <p:nvPr/>
          </p:nvSpPr>
          <p:spPr bwMode="auto">
            <a:xfrm>
              <a:off x="3922713" y="842963"/>
              <a:ext cx="623888" cy="368300"/>
            </a:xfrm>
            <a:custGeom>
              <a:avLst/>
              <a:gdLst>
                <a:gd name="T0" fmla="*/ 393 w 393"/>
                <a:gd name="T1" fmla="*/ 0 h 232"/>
                <a:gd name="T2" fmla="*/ 282 w 393"/>
                <a:gd name="T3" fmla="*/ 0 h 232"/>
                <a:gd name="T4" fmla="*/ 330 w 393"/>
                <a:gd name="T5" fmla="*/ 48 h 232"/>
                <a:gd name="T6" fmla="*/ 209 w 393"/>
                <a:gd name="T7" fmla="*/ 149 h 232"/>
                <a:gd name="T8" fmla="*/ 128 w 393"/>
                <a:gd name="T9" fmla="*/ 81 h 232"/>
                <a:gd name="T10" fmla="*/ 0 w 393"/>
                <a:gd name="T11" fmla="*/ 187 h 232"/>
                <a:gd name="T12" fmla="*/ 0 w 393"/>
                <a:gd name="T13" fmla="*/ 232 h 232"/>
                <a:gd name="T14" fmla="*/ 128 w 393"/>
                <a:gd name="T15" fmla="*/ 126 h 232"/>
                <a:gd name="T16" fmla="*/ 209 w 393"/>
                <a:gd name="T17" fmla="*/ 194 h 232"/>
                <a:gd name="T18" fmla="*/ 353 w 393"/>
                <a:gd name="T19" fmla="*/ 71 h 232"/>
                <a:gd name="T20" fmla="*/ 393 w 393"/>
                <a:gd name="T21" fmla="*/ 112 h 232"/>
                <a:gd name="T22" fmla="*/ 393 w 393"/>
                <a:gd name="T2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232">
                  <a:moveTo>
                    <a:pt x="393" y="0"/>
                  </a:moveTo>
                  <a:lnTo>
                    <a:pt x="282" y="0"/>
                  </a:lnTo>
                  <a:lnTo>
                    <a:pt x="330" y="48"/>
                  </a:lnTo>
                  <a:lnTo>
                    <a:pt x="209" y="149"/>
                  </a:lnTo>
                  <a:lnTo>
                    <a:pt x="128" y="81"/>
                  </a:lnTo>
                  <a:lnTo>
                    <a:pt x="0" y="187"/>
                  </a:lnTo>
                  <a:lnTo>
                    <a:pt x="0" y="232"/>
                  </a:lnTo>
                  <a:lnTo>
                    <a:pt x="128" y="126"/>
                  </a:lnTo>
                  <a:lnTo>
                    <a:pt x="209" y="194"/>
                  </a:lnTo>
                  <a:lnTo>
                    <a:pt x="353" y="71"/>
                  </a:lnTo>
                  <a:lnTo>
                    <a:pt x="393" y="112"/>
                  </a:lnTo>
                  <a:lnTo>
                    <a:pt x="3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Open Sans"/>
                <a:cs typeface="+mn-cs"/>
              </a:endParaRPr>
            </a:p>
          </p:txBody>
        </p:sp>
      </p:grpSp>
    </p:spTree>
    <p:extLst>
      <p:ext uri="{BB962C8B-B14F-4D97-AF65-F5344CB8AC3E}">
        <p14:creationId xmlns:p14="http://schemas.microsoft.com/office/powerpoint/2010/main" val="38271633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6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14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16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18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4300"/>
                            </p:stCondLst>
                            <p:childTnLst>
                              <p:par>
                                <p:cTn id="47" presetID="2" presetClass="entr" presetSubtype="2"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1+#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2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1+#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40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0-#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60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0-#ppt_w/2"/>
                                          </p:val>
                                        </p:tav>
                                        <p:tav tm="100000">
                                          <p:val>
                                            <p:strVal val="#ppt_x"/>
                                          </p:val>
                                        </p:tav>
                                      </p:tavLst>
                                    </p:anim>
                                    <p:anim calcmode="lin" valueType="num">
                                      <p:cBhvr additive="base">
                                        <p:cTn id="6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5" grpId="0" animBg="1" autoUpdateAnimBg="0"/>
      <p:bldP spid="16" grpId="0" animBg="1" autoUpdateAnimBg="0"/>
      <p:bldP spid="17" grpId="0" animBg="1"/>
      <p:bldP spid="18" grpId="0" animBg="1" autoUpdateAnimBg="0"/>
      <p:bldP spid="19" grpId="0" animBg="1" autoUpdateAnimBg="0"/>
      <p:bldP spid="20" grpId="0" animBg="1" autoUpdateAnimBg="0"/>
      <p:bldP spid="21" grpId="0" animBg="1" autoUpdateAnimBg="0"/>
      <p:bldP spid="25" grpId="0" animBg="1" autoUpdateAnimBg="0"/>
      <p:bldP spid="27" grpId="0" animBg="1" autoUpdateAnimBg="0"/>
      <p:bldP spid="28" grpId="0"/>
      <p:bldP spid="30" grpId="0" animBg="1" autoUpdateAnimBg="0"/>
      <p:bldP spid="32" grpId="0"/>
      <p:bldP spid="33"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PA" val="v3.0.1"/>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54.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自定义 16">
      <a:dk1>
        <a:sysClr val="windowText" lastClr="000000"/>
      </a:dk1>
      <a:lt1>
        <a:sysClr val="window" lastClr="FFFFFF"/>
      </a:lt1>
      <a:dk2>
        <a:srgbClr val="323232"/>
      </a:dk2>
      <a:lt2>
        <a:srgbClr val="E3DED1"/>
      </a:lt2>
      <a:accent1>
        <a:srgbClr val="E8432E"/>
      </a:accent1>
      <a:accent2>
        <a:srgbClr val="383F4E"/>
      </a:accent2>
      <a:accent3>
        <a:srgbClr val="E8432E"/>
      </a:accent3>
      <a:accent4>
        <a:srgbClr val="383F4E"/>
      </a:accent4>
      <a:accent5>
        <a:srgbClr val="E8432E"/>
      </a:accent5>
      <a:accent6>
        <a:srgbClr val="383F4E"/>
      </a:accent6>
      <a:hlink>
        <a:srgbClr val="E8432E"/>
      </a:hlink>
      <a:folHlink>
        <a:srgbClr val="383F4E"/>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1508</Words>
  <Application>Microsoft Office PowerPoint</Application>
  <PresentationFormat>Widescreen</PresentationFormat>
  <Paragraphs>166</Paragraphs>
  <Slides>24</Slides>
  <Notes>23</Notes>
  <HiddenSlides>0</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Tahoma</vt:lpstr>
      <vt:lpstr>方正品尚黑简体</vt:lpstr>
      <vt:lpstr>微软雅黑</vt:lpstr>
      <vt:lpstr>Arial</vt:lpstr>
      <vt:lpstr>等线</vt:lpstr>
      <vt:lpstr>Century Gothic</vt:lpstr>
      <vt:lpstr>Roboto</vt:lpstr>
      <vt:lpstr>冬青黑体简体中文 W3</vt:lpstr>
      <vt:lpstr>Times New Roman</vt:lpstr>
      <vt:lpstr>Open Sans</vt:lpstr>
      <vt:lpstr>微软雅黑 Light</vt:lpstr>
      <vt:lpstr>逼格青春粗黑体简2.0</vt:lpstr>
      <vt:lpstr>Calibri</vt:lpstr>
      <vt:lpstr>宋体</vt:lpstr>
      <vt:lpstr>Office 主题</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wenhan jiang</cp:lastModifiedBy>
  <cp:revision>3</cp:revision>
  <dcterms:created xsi:type="dcterms:W3CDTF">2018-04-04T13:30:37Z</dcterms:created>
  <dcterms:modified xsi:type="dcterms:W3CDTF">2019-04-26T03:08:54Z</dcterms:modified>
</cp:coreProperties>
</file>